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39"/>
  </p:notesMasterIdLst>
  <p:sldIdLst>
    <p:sldId id="256" r:id="rId5"/>
    <p:sldId id="2147475159" r:id="rId6"/>
    <p:sldId id="2147475176" r:id="rId7"/>
    <p:sldId id="2147475149" r:id="rId8"/>
    <p:sldId id="732" r:id="rId9"/>
    <p:sldId id="2147475169" r:id="rId10"/>
    <p:sldId id="331" r:id="rId11"/>
    <p:sldId id="266" r:id="rId12"/>
    <p:sldId id="274" r:id="rId13"/>
    <p:sldId id="2147475185" r:id="rId14"/>
    <p:sldId id="2147475183" r:id="rId15"/>
    <p:sldId id="323" r:id="rId16"/>
    <p:sldId id="326" r:id="rId17"/>
    <p:sldId id="342" r:id="rId18"/>
    <p:sldId id="2147475178" r:id="rId19"/>
    <p:sldId id="264" r:id="rId20"/>
    <p:sldId id="309" r:id="rId21"/>
    <p:sldId id="2147475182" r:id="rId22"/>
    <p:sldId id="347" r:id="rId23"/>
    <p:sldId id="733" r:id="rId24"/>
    <p:sldId id="734" r:id="rId25"/>
    <p:sldId id="2147475186" r:id="rId26"/>
    <p:sldId id="301" r:id="rId27"/>
    <p:sldId id="300" r:id="rId28"/>
    <p:sldId id="307" r:id="rId29"/>
    <p:sldId id="308" r:id="rId30"/>
    <p:sldId id="257" r:id="rId31"/>
    <p:sldId id="2147475184" r:id="rId32"/>
    <p:sldId id="746" r:id="rId33"/>
    <p:sldId id="747" r:id="rId34"/>
    <p:sldId id="748" r:id="rId35"/>
    <p:sldId id="2147475188" r:id="rId36"/>
    <p:sldId id="2147475189" r:id="rId37"/>
    <p:sldId id="2147475187" r:id="rId38"/>
  </p:sldIdLst>
  <p:sldSz cx="24382413" cy="13716000"/>
  <p:notesSz cx="6797675" cy="9926638"/>
  <p:defaultTextStyle>
    <a:defPPr>
      <a:defRPr lang="nb-NO"/>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900" autoAdjust="0"/>
  </p:normalViewPr>
  <p:slideViewPr>
    <p:cSldViewPr snapToGrid="0">
      <p:cViewPr varScale="1">
        <p:scale>
          <a:sx n="58" d="100"/>
          <a:sy n="58" d="100"/>
        </p:scale>
        <p:origin x="1016" y="22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https://rorosinfo.sharepoint.com/sites/Medlemmer-ogmedeiereVisitRrosogsterdalen/Delte%20dokumenter/Medlemsoversikt/Medlemsliste%20per%2022.%20april%20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baseline="0">
                <a:solidFill>
                  <a:schemeClr val="tx1">
                    <a:lumMod val="65000"/>
                    <a:lumOff val="35000"/>
                  </a:schemeClr>
                </a:solidFill>
                <a:latin typeface="+mn-lt"/>
                <a:ea typeface="+mn-ea"/>
                <a:cs typeface="+mn-cs"/>
              </a:defRPr>
            </a:pPr>
            <a:r>
              <a:rPr lang="en-US" sz="3200"/>
              <a:t>ForDELING PÅ BRANSJE</a:t>
            </a:r>
          </a:p>
        </c:rich>
      </c:tx>
      <c:overlay val="0"/>
      <c:spPr>
        <a:noFill/>
        <a:ln>
          <a:noFill/>
        </a:ln>
        <a:effectLst/>
      </c:spPr>
      <c:txPr>
        <a:bodyPr rot="0" spcFirstLastPara="1" vertOverflow="ellipsis" vert="horz" wrap="square" anchor="ctr" anchorCtr="1"/>
        <a:lstStyle/>
        <a:p>
          <a:pPr>
            <a:defRPr sz="3200" b="1" i="0" u="none" strike="noStrike" kern="1200" cap="all" baseline="0">
              <a:solidFill>
                <a:schemeClr val="tx1">
                  <a:lumMod val="65000"/>
                  <a:lumOff val="35000"/>
                </a:schemeClr>
              </a:solidFill>
              <a:latin typeface="+mn-lt"/>
              <a:ea typeface="+mn-ea"/>
              <a:cs typeface="+mn-cs"/>
            </a:defRPr>
          </a:pPr>
          <a:endParaRPr lang="nb-N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56112423044878E-2"/>
          <c:y val="0.13139871926607494"/>
          <c:w val="0.84487775153910238"/>
          <c:h val="0.68078095552038587"/>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A6F-497D-91EB-187B291F54D7}"/>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A6F-497D-91EB-187B291F54D7}"/>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A6F-497D-91EB-187B291F54D7}"/>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EA6F-497D-91EB-187B291F54D7}"/>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EA6F-497D-91EB-187B291F54D7}"/>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EA6F-497D-91EB-187B291F54D7}"/>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EA6F-497D-91EB-187B291F54D7}"/>
              </c:ext>
            </c:extLst>
          </c:dPt>
          <c:dPt>
            <c:idx val="7"/>
            <c:bubble3D val="0"/>
            <c:explosion val="19"/>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EA6F-497D-91EB-187B291F54D7}"/>
              </c:ext>
            </c:extLst>
          </c:dPt>
          <c:dPt>
            <c:idx val="8"/>
            <c:bubble3D val="0"/>
            <c:spPr>
              <a:solidFill>
                <a:schemeClr val="accent3">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EA6F-497D-91EB-187B291F54D7}"/>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EA6F-497D-91EB-187B291F54D7}"/>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EA6F-497D-91EB-187B291F54D7}"/>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nb-NO"/>
                </a:p>
              </c:txPr>
              <c:dLblPos val="outEnd"/>
              <c:showLegendKey val="0"/>
              <c:showVal val="0"/>
              <c:showCatName val="1"/>
              <c:showSerName val="0"/>
              <c:showPercent val="1"/>
              <c:showBubbleSize val="0"/>
              <c:extLst>
                <c:ext xmlns:c16="http://schemas.microsoft.com/office/drawing/2014/chart" uri="{C3380CC4-5D6E-409C-BE32-E72D297353CC}">
                  <c16:uniqueId val="{00000001-EA6F-497D-91EB-187B291F54D7}"/>
                </c:ext>
              </c:extLst>
            </c:dLbl>
            <c:dLbl>
              <c:idx val="1"/>
              <c:layout>
                <c:manualLayout>
                  <c:x val="3.833740713205145E-2"/>
                  <c:y val="-7.7217387074706628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6F-497D-91EB-187B291F54D7}"/>
                </c:ext>
              </c:extLst>
            </c:dLbl>
            <c:dLbl>
              <c:idx val="2"/>
              <c:delete val="1"/>
              <c:extLst>
                <c:ext xmlns:c15="http://schemas.microsoft.com/office/drawing/2012/chart" uri="{CE6537A1-D6FC-4f65-9D91-7224C49458BB}"/>
                <c:ext xmlns:c16="http://schemas.microsoft.com/office/drawing/2014/chart" uri="{C3380CC4-5D6E-409C-BE32-E72D297353CC}">
                  <c16:uniqueId val="{00000005-EA6F-497D-91EB-187B291F54D7}"/>
                </c:ext>
              </c:extLst>
            </c:dLbl>
            <c:dLbl>
              <c:idx val="3"/>
              <c:layout>
                <c:manualLayout>
                  <c:x val="1.0953544894871844E-2"/>
                  <c:y val="-7.51304306672822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A6F-497D-91EB-187B291F54D7}"/>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nb-NO"/>
                </a:p>
              </c:txPr>
              <c:dLblPos val="outEnd"/>
              <c:showLegendKey val="0"/>
              <c:showVal val="0"/>
              <c:showCatName val="1"/>
              <c:showSerName val="0"/>
              <c:showPercent val="1"/>
              <c:showBubbleSize val="0"/>
              <c:extLst>
                <c:ext xmlns:c16="http://schemas.microsoft.com/office/drawing/2014/chart" uri="{C3380CC4-5D6E-409C-BE32-E72D297353CC}">
                  <c16:uniqueId val="{00000009-EA6F-497D-91EB-187B291F54D7}"/>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mn-lt"/>
                      <a:ea typeface="+mn-ea"/>
                      <a:cs typeface="+mn-cs"/>
                    </a:defRPr>
                  </a:pPr>
                  <a:endParaRPr lang="nb-NO"/>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A6F-497D-91EB-187B291F54D7}"/>
                </c:ext>
              </c:extLst>
            </c:dLbl>
            <c:dLbl>
              <c:idx val="6"/>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lumMod val="60000"/>
                        </a:schemeClr>
                      </a:solidFill>
                      <a:latin typeface="+mn-lt"/>
                      <a:ea typeface="+mn-ea"/>
                      <a:cs typeface="+mn-cs"/>
                    </a:defRPr>
                  </a:pPr>
                  <a:endParaRPr lang="nb-NO"/>
                </a:p>
              </c:txPr>
              <c:dLblPos val="outEnd"/>
              <c:showLegendKey val="0"/>
              <c:showVal val="0"/>
              <c:showCatName val="1"/>
              <c:showSerName val="0"/>
              <c:showPercent val="1"/>
              <c:showBubbleSize val="0"/>
              <c:extLst>
                <c:ext xmlns:c16="http://schemas.microsoft.com/office/drawing/2014/chart" uri="{C3380CC4-5D6E-409C-BE32-E72D297353CC}">
                  <c16:uniqueId val="{0000000D-EA6F-497D-91EB-187B291F54D7}"/>
                </c:ext>
              </c:extLst>
            </c:dLbl>
            <c:dLbl>
              <c:idx val="7"/>
              <c:layout>
                <c:manualLayout>
                  <c:x val="-6.5721269369231061E-2"/>
                  <c:y val="4.1739128148490068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lumMod val="60000"/>
                        </a:schemeClr>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A6F-497D-91EB-187B291F54D7}"/>
                </c:ext>
              </c:extLst>
            </c:dLbl>
            <c:dLbl>
              <c:idx val="8"/>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3">
                          <a:lumMod val="60000"/>
                        </a:schemeClr>
                      </a:solidFill>
                      <a:latin typeface="+mn-lt"/>
                      <a:ea typeface="+mn-ea"/>
                      <a:cs typeface="+mn-cs"/>
                    </a:defRPr>
                  </a:pPr>
                  <a:endParaRPr lang="nb-NO"/>
                </a:p>
              </c:txPr>
              <c:dLblPos val="outEnd"/>
              <c:showLegendKey val="0"/>
              <c:showVal val="0"/>
              <c:showCatName val="1"/>
              <c:showSerName val="0"/>
              <c:showPercent val="1"/>
              <c:showBubbleSize val="0"/>
              <c:extLst>
                <c:ext xmlns:c16="http://schemas.microsoft.com/office/drawing/2014/chart" uri="{C3380CC4-5D6E-409C-BE32-E72D297353CC}">
                  <c16:uniqueId val="{00000011-EA6F-497D-91EB-187B291F54D7}"/>
                </c:ext>
              </c:extLst>
            </c:dLbl>
            <c:dLbl>
              <c:idx val="9"/>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lumMod val="60000"/>
                        </a:schemeClr>
                      </a:solidFill>
                      <a:latin typeface="+mn-lt"/>
                      <a:ea typeface="+mn-ea"/>
                      <a:cs typeface="+mn-cs"/>
                    </a:defRPr>
                  </a:pPr>
                  <a:endParaRPr lang="nb-NO"/>
                </a:p>
              </c:txPr>
              <c:dLblPos val="outEnd"/>
              <c:showLegendKey val="0"/>
              <c:showVal val="0"/>
              <c:showCatName val="1"/>
              <c:showSerName val="0"/>
              <c:showPercent val="1"/>
              <c:showBubbleSize val="0"/>
              <c:extLst>
                <c:ext xmlns:c16="http://schemas.microsoft.com/office/drawing/2014/chart" uri="{C3380CC4-5D6E-409C-BE32-E72D297353CC}">
                  <c16:uniqueId val="{00000013-EA6F-497D-91EB-187B291F54D7}"/>
                </c:ext>
              </c:extLst>
            </c:dLbl>
            <c:dLbl>
              <c:idx val="1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lumMod val="60000"/>
                        </a:schemeClr>
                      </a:solidFill>
                      <a:latin typeface="+mn-lt"/>
                      <a:ea typeface="+mn-ea"/>
                      <a:cs typeface="+mn-cs"/>
                    </a:defRPr>
                  </a:pPr>
                  <a:endParaRPr lang="nb-NO"/>
                </a:p>
              </c:txPr>
              <c:dLblPos val="outEnd"/>
              <c:showLegendKey val="0"/>
              <c:showVal val="0"/>
              <c:showCatName val="1"/>
              <c:showSerName val="0"/>
              <c:showPercent val="1"/>
              <c:showBubbleSize val="0"/>
              <c:extLst>
                <c:ext xmlns:c16="http://schemas.microsoft.com/office/drawing/2014/chart" uri="{C3380CC4-5D6E-409C-BE32-E72D297353CC}">
                  <c16:uniqueId val="{00000015-EA6F-497D-91EB-187B291F54D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nb-NO"/>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'Ark2'!$B$37:$B$47</c:f>
              <c:strCache>
                <c:ptCount val="11"/>
                <c:pt idx="0">
                  <c:v>Overnatting</c:v>
                </c:pt>
                <c:pt idx="1">
                  <c:v>Servering</c:v>
                </c:pt>
                <c:pt idx="2">
                  <c:v>Husflid, suvenir</c:v>
                </c:pt>
                <c:pt idx="3">
                  <c:v>Handel</c:v>
                </c:pt>
                <c:pt idx="4">
                  <c:v>Reiselivsbasert akt. Helårs</c:v>
                </c:pt>
                <c:pt idx="5">
                  <c:v>Reiselivsbasert akt. Halvårs</c:v>
                </c:pt>
                <c:pt idx="6">
                  <c:v>Museum</c:v>
                </c:pt>
                <c:pt idx="7">
                  <c:v>Indirekte næring</c:v>
                </c:pt>
                <c:pt idx="8">
                  <c:v>Kunst, kunsthåndverk</c:v>
                </c:pt>
                <c:pt idx="9">
                  <c:v>Aktiviteter og arrangement</c:v>
                </c:pt>
                <c:pt idx="10">
                  <c:v>Kommuner</c:v>
                </c:pt>
              </c:strCache>
            </c:strRef>
          </c:cat>
          <c:val>
            <c:numRef>
              <c:f>'Ark2'!$E$37:$E$47</c:f>
              <c:numCache>
                <c:formatCode>0%</c:formatCode>
                <c:ptCount val="11"/>
                <c:pt idx="0">
                  <c:v>0.24</c:v>
                </c:pt>
                <c:pt idx="1">
                  <c:v>0.04</c:v>
                </c:pt>
                <c:pt idx="2">
                  <c:v>0</c:v>
                </c:pt>
                <c:pt idx="3">
                  <c:v>0.06</c:v>
                </c:pt>
                <c:pt idx="4">
                  <c:v>0.04</c:v>
                </c:pt>
                <c:pt idx="5">
                  <c:v>7.0000000000000007E-2</c:v>
                </c:pt>
                <c:pt idx="6">
                  <c:v>0.04</c:v>
                </c:pt>
                <c:pt idx="7">
                  <c:v>0.24</c:v>
                </c:pt>
                <c:pt idx="8">
                  <c:v>0.05</c:v>
                </c:pt>
                <c:pt idx="9">
                  <c:v>0.16</c:v>
                </c:pt>
                <c:pt idx="10">
                  <c:v>0.06</c:v>
                </c:pt>
              </c:numCache>
            </c:numRef>
          </c:val>
          <c:extLst>
            <c:ext xmlns:c16="http://schemas.microsoft.com/office/drawing/2014/chart" uri="{C3380CC4-5D6E-409C-BE32-E72D297353CC}">
              <c16:uniqueId val="{00000016-EA6F-497D-91EB-187B291F54D7}"/>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73805-CFFE-48C2-8079-653496D8C9E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872AA63F-C108-4940-978E-53E0F5902EA3}">
      <dgm:prSet phldrT="[Tekst]"/>
      <dgm:spPr/>
      <dgm:t>
        <a:bodyPr/>
        <a:lstStyle/>
        <a:p>
          <a:r>
            <a:rPr lang="nb-NO"/>
            <a:t>Tove R. Martens</a:t>
          </a:r>
        </a:p>
        <a:p>
          <a:r>
            <a:rPr lang="nb-NO"/>
            <a:t>Reiselivssjef / daglig leder</a:t>
          </a:r>
        </a:p>
      </dgm:t>
    </dgm:pt>
    <dgm:pt modelId="{375AAF8A-2A0A-45EA-B7A1-F81C51482B18}" type="parTrans" cxnId="{D85DE584-FC49-46EE-9B70-EC7255789A58}">
      <dgm:prSet/>
      <dgm:spPr/>
      <dgm:t>
        <a:bodyPr/>
        <a:lstStyle/>
        <a:p>
          <a:endParaRPr lang="nb-NO"/>
        </a:p>
      </dgm:t>
    </dgm:pt>
    <dgm:pt modelId="{EA45B9FE-BE75-4836-880C-B8210B3AF0B1}" type="sibTrans" cxnId="{D85DE584-FC49-46EE-9B70-EC7255789A58}">
      <dgm:prSet/>
      <dgm:spPr/>
      <dgm:t>
        <a:bodyPr/>
        <a:lstStyle/>
        <a:p>
          <a:endParaRPr lang="nb-NO"/>
        </a:p>
      </dgm:t>
    </dgm:pt>
    <dgm:pt modelId="{110DF4DA-6634-445D-9675-35178F5B2636}" type="asst">
      <dgm:prSet phldrT="[Tekst]"/>
      <dgm:spPr/>
      <dgm:t>
        <a:bodyPr/>
        <a:lstStyle/>
        <a:p>
          <a:r>
            <a:rPr lang="nb-NO"/>
            <a:t>Vigdis Sandnes</a:t>
          </a:r>
        </a:p>
        <a:p>
          <a:r>
            <a:rPr lang="nb-NO"/>
            <a:t>Økonomiansvarlig</a:t>
          </a:r>
        </a:p>
      </dgm:t>
    </dgm:pt>
    <dgm:pt modelId="{79C5DEA4-5C93-4066-BE73-4124A0F64251}" type="parTrans" cxnId="{9C7AEFE4-D4A7-469B-AF95-F24845E1DB43}">
      <dgm:prSet/>
      <dgm:spPr/>
      <dgm:t>
        <a:bodyPr/>
        <a:lstStyle/>
        <a:p>
          <a:endParaRPr lang="nb-NO"/>
        </a:p>
      </dgm:t>
    </dgm:pt>
    <dgm:pt modelId="{C33FD518-CD70-44BD-BA6A-C4ECC551CFB7}" type="sibTrans" cxnId="{9C7AEFE4-D4A7-469B-AF95-F24845E1DB43}">
      <dgm:prSet/>
      <dgm:spPr/>
      <dgm:t>
        <a:bodyPr/>
        <a:lstStyle/>
        <a:p>
          <a:endParaRPr lang="nb-NO"/>
        </a:p>
      </dgm:t>
    </dgm:pt>
    <dgm:pt modelId="{5DD1BDB5-FDC6-4A8C-8AC5-7D4A4ACAE8E1}">
      <dgm:prSet phldrT="[Tekst]"/>
      <dgm:spPr/>
      <dgm:t>
        <a:bodyPr/>
        <a:lstStyle/>
        <a:p>
          <a:r>
            <a:rPr lang="nb-NO"/>
            <a:t>Mali Finborud Nøren</a:t>
          </a:r>
        </a:p>
        <a:p>
          <a:r>
            <a:rPr lang="nb-NO"/>
            <a:t>Marked og innhold</a:t>
          </a:r>
        </a:p>
      </dgm:t>
    </dgm:pt>
    <dgm:pt modelId="{3C15D441-2DF7-45B9-8F87-C294AC17C346}" type="parTrans" cxnId="{DD75DB95-076F-4458-9400-DDC048B372E4}">
      <dgm:prSet/>
      <dgm:spPr/>
      <dgm:t>
        <a:bodyPr/>
        <a:lstStyle/>
        <a:p>
          <a:endParaRPr lang="nb-NO"/>
        </a:p>
      </dgm:t>
    </dgm:pt>
    <dgm:pt modelId="{E1285EE6-B312-4042-8B93-730B1370E1C8}" type="sibTrans" cxnId="{DD75DB95-076F-4458-9400-DDC048B372E4}">
      <dgm:prSet/>
      <dgm:spPr/>
      <dgm:t>
        <a:bodyPr/>
        <a:lstStyle/>
        <a:p>
          <a:endParaRPr lang="nb-NO"/>
        </a:p>
      </dgm:t>
    </dgm:pt>
    <dgm:pt modelId="{96F99A28-45A2-4F62-9AC6-B4E1795F3A66}">
      <dgm:prSet phldrT="[Tekst]"/>
      <dgm:spPr/>
      <dgm:t>
        <a:bodyPr/>
        <a:lstStyle/>
        <a:p>
          <a:r>
            <a:rPr lang="nb-NO"/>
            <a:t>Kari Sivertsen Haugen</a:t>
          </a:r>
        </a:p>
        <a:p>
          <a:r>
            <a:rPr lang="nb-NO" err="1"/>
            <a:t>SoMe</a:t>
          </a:r>
          <a:r>
            <a:rPr lang="nb-NO"/>
            <a:t> og foto</a:t>
          </a:r>
        </a:p>
      </dgm:t>
    </dgm:pt>
    <dgm:pt modelId="{47F0BF5B-96E2-4F9B-864F-DCD424A53D42}" type="parTrans" cxnId="{EFC2258B-D206-4369-9A66-E8BC48DCC837}">
      <dgm:prSet/>
      <dgm:spPr/>
      <dgm:t>
        <a:bodyPr/>
        <a:lstStyle/>
        <a:p>
          <a:endParaRPr lang="nb-NO"/>
        </a:p>
      </dgm:t>
    </dgm:pt>
    <dgm:pt modelId="{272E03D4-9F35-4963-B947-67ED22D2951A}" type="sibTrans" cxnId="{EFC2258B-D206-4369-9A66-E8BC48DCC837}">
      <dgm:prSet/>
      <dgm:spPr/>
      <dgm:t>
        <a:bodyPr/>
        <a:lstStyle/>
        <a:p>
          <a:endParaRPr lang="nb-NO"/>
        </a:p>
      </dgm:t>
    </dgm:pt>
    <dgm:pt modelId="{4D74F19D-B2E2-4C84-928C-F30ED1108A4C}">
      <dgm:prSet phldrT="[Tekst]"/>
      <dgm:spPr/>
      <dgm:t>
        <a:bodyPr/>
        <a:lstStyle/>
        <a:p>
          <a:r>
            <a:rPr lang="nb-NO"/>
            <a:t>Ranja Thørn</a:t>
          </a:r>
        </a:p>
        <a:p>
          <a:r>
            <a:rPr lang="nb-NO"/>
            <a:t>Røros turistkontor, medlemsoppfølging</a:t>
          </a:r>
        </a:p>
      </dgm:t>
    </dgm:pt>
    <dgm:pt modelId="{93EEB38A-7810-4688-895C-1E3A84EEDF72}" type="parTrans" cxnId="{62C894F5-CFB0-4AE5-BA24-4CFF9D31E16A}">
      <dgm:prSet/>
      <dgm:spPr/>
      <dgm:t>
        <a:bodyPr/>
        <a:lstStyle/>
        <a:p>
          <a:endParaRPr lang="nb-NO"/>
        </a:p>
      </dgm:t>
    </dgm:pt>
    <dgm:pt modelId="{E34C234E-B3FF-4D3F-B911-C1FFE3ADE970}" type="sibTrans" cxnId="{62C894F5-CFB0-4AE5-BA24-4CFF9D31E16A}">
      <dgm:prSet/>
      <dgm:spPr/>
      <dgm:t>
        <a:bodyPr/>
        <a:lstStyle/>
        <a:p>
          <a:endParaRPr lang="nb-NO"/>
        </a:p>
      </dgm:t>
    </dgm:pt>
    <dgm:pt modelId="{886E8F76-C42D-43A9-8697-CA7BE5554640}">
      <dgm:prSet/>
      <dgm:spPr/>
      <dgm:t>
        <a:bodyPr/>
        <a:lstStyle/>
        <a:p>
          <a:r>
            <a:rPr lang="nb-NO"/>
            <a:t>Opplev Røros AS</a:t>
          </a:r>
        </a:p>
      </dgm:t>
    </dgm:pt>
    <dgm:pt modelId="{6FA6B901-177C-4C13-B837-EE66B23F7869}" type="parTrans" cxnId="{C97C409B-B57A-4C7B-B2D3-DF0D3509D935}">
      <dgm:prSet/>
      <dgm:spPr/>
      <dgm:t>
        <a:bodyPr/>
        <a:lstStyle/>
        <a:p>
          <a:endParaRPr lang="nb-NO"/>
        </a:p>
      </dgm:t>
    </dgm:pt>
    <dgm:pt modelId="{1E7EA5C0-AB3B-408C-8A2D-BD1BC8391D84}" type="sibTrans" cxnId="{C97C409B-B57A-4C7B-B2D3-DF0D3509D935}">
      <dgm:prSet/>
      <dgm:spPr/>
      <dgm:t>
        <a:bodyPr/>
        <a:lstStyle/>
        <a:p>
          <a:endParaRPr lang="nb-NO"/>
        </a:p>
      </dgm:t>
    </dgm:pt>
    <dgm:pt modelId="{66C45FA1-F411-4173-ABDC-133C64E9B859}">
      <dgm:prSet/>
      <dgm:spPr/>
      <dgm:t>
        <a:bodyPr/>
        <a:lstStyle/>
        <a:p>
          <a:r>
            <a:rPr lang="nb-NO"/>
            <a:t>Lillian Sandnes</a:t>
          </a:r>
        </a:p>
        <a:p>
          <a:r>
            <a:rPr lang="nb-NO"/>
            <a:t>Rørosmartnan og Julemarked Røros</a:t>
          </a:r>
        </a:p>
      </dgm:t>
    </dgm:pt>
    <dgm:pt modelId="{A0A30D94-EEC5-4556-9128-059FDE726293}" type="parTrans" cxnId="{60187E1C-2A0D-45B2-8F6D-1E6A180792B3}">
      <dgm:prSet/>
      <dgm:spPr/>
      <dgm:t>
        <a:bodyPr/>
        <a:lstStyle/>
        <a:p>
          <a:endParaRPr lang="nb-NO"/>
        </a:p>
      </dgm:t>
    </dgm:pt>
    <dgm:pt modelId="{A6F7C383-8124-4095-B082-DB03AC9F88FF}" type="sibTrans" cxnId="{60187E1C-2A0D-45B2-8F6D-1E6A180792B3}">
      <dgm:prSet/>
      <dgm:spPr/>
      <dgm:t>
        <a:bodyPr/>
        <a:lstStyle/>
        <a:p>
          <a:endParaRPr lang="nb-NO"/>
        </a:p>
      </dgm:t>
    </dgm:pt>
    <dgm:pt modelId="{14E68E44-666F-4C33-8EDA-9D99DF12520B}">
      <dgm:prSet/>
      <dgm:spPr/>
      <dgm:t>
        <a:bodyPr/>
        <a:lstStyle/>
        <a:p>
          <a:r>
            <a:rPr lang="nb-NO"/>
            <a:t>Eli Riset</a:t>
          </a:r>
        </a:p>
        <a:p>
          <a:r>
            <a:rPr lang="nb-NO"/>
            <a:t>Rørosmartnan og Julemarked Røros</a:t>
          </a:r>
        </a:p>
      </dgm:t>
    </dgm:pt>
    <dgm:pt modelId="{F52E576E-9A54-4406-8E61-27F97674F404}" type="parTrans" cxnId="{24AA2AAA-CB60-4173-8239-7F58CDEBEC5D}">
      <dgm:prSet/>
      <dgm:spPr/>
      <dgm:t>
        <a:bodyPr/>
        <a:lstStyle/>
        <a:p>
          <a:endParaRPr lang="nb-NO"/>
        </a:p>
      </dgm:t>
    </dgm:pt>
    <dgm:pt modelId="{77B800A1-94EA-454B-BAAE-849F03F87390}" type="sibTrans" cxnId="{24AA2AAA-CB60-4173-8239-7F58CDEBEC5D}">
      <dgm:prSet/>
      <dgm:spPr/>
      <dgm:t>
        <a:bodyPr/>
        <a:lstStyle/>
        <a:p>
          <a:endParaRPr lang="nb-NO"/>
        </a:p>
      </dgm:t>
    </dgm:pt>
    <dgm:pt modelId="{55A9F625-7B9F-4887-AC61-B06BFDD36FAE}" type="pres">
      <dgm:prSet presAssocID="{45F73805-CFFE-48C2-8079-653496D8C9E4}" presName="hierChild1" presStyleCnt="0">
        <dgm:presLayoutVars>
          <dgm:orgChart val="1"/>
          <dgm:chPref val="1"/>
          <dgm:dir/>
          <dgm:animOne val="branch"/>
          <dgm:animLvl val="lvl"/>
          <dgm:resizeHandles/>
        </dgm:presLayoutVars>
      </dgm:prSet>
      <dgm:spPr/>
    </dgm:pt>
    <dgm:pt modelId="{ACFCA832-16C9-4DBE-9039-70C18CC62ED8}" type="pres">
      <dgm:prSet presAssocID="{872AA63F-C108-4940-978E-53E0F5902EA3}" presName="hierRoot1" presStyleCnt="0">
        <dgm:presLayoutVars>
          <dgm:hierBranch val="init"/>
        </dgm:presLayoutVars>
      </dgm:prSet>
      <dgm:spPr/>
    </dgm:pt>
    <dgm:pt modelId="{4D6EACF0-90E3-48ED-B7C8-2A6D8FCA341F}" type="pres">
      <dgm:prSet presAssocID="{872AA63F-C108-4940-978E-53E0F5902EA3}" presName="rootComposite1" presStyleCnt="0"/>
      <dgm:spPr/>
    </dgm:pt>
    <dgm:pt modelId="{F0652943-A682-4E92-945F-6E80B5E9CBC6}" type="pres">
      <dgm:prSet presAssocID="{872AA63F-C108-4940-978E-53E0F5902EA3}" presName="rootText1" presStyleLbl="node0" presStyleIdx="0" presStyleCnt="1" custScaleX="133165" custLinFactNeighborX="-7" custLinFactNeighborY="-28197">
        <dgm:presLayoutVars>
          <dgm:chPref val="3"/>
        </dgm:presLayoutVars>
      </dgm:prSet>
      <dgm:spPr/>
    </dgm:pt>
    <dgm:pt modelId="{6A971F06-3A43-4177-B737-45B06F0F18B1}" type="pres">
      <dgm:prSet presAssocID="{872AA63F-C108-4940-978E-53E0F5902EA3}" presName="rootConnector1" presStyleLbl="node1" presStyleIdx="0" presStyleCnt="0"/>
      <dgm:spPr/>
    </dgm:pt>
    <dgm:pt modelId="{A86E6765-8FF3-4B46-A724-3958E6A7CEAB}" type="pres">
      <dgm:prSet presAssocID="{872AA63F-C108-4940-978E-53E0F5902EA3}" presName="hierChild2" presStyleCnt="0"/>
      <dgm:spPr/>
    </dgm:pt>
    <dgm:pt modelId="{61E59ADA-467B-425B-A562-2D1ACB52E6C1}" type="pres">
      <dgm:prSet presAssocID="{3C15D441-2DF7-45B9-8F87-C294AC17C346}" presName="Name37" presStyleLbl="parChTrans1D2" presStyleIdx="0" presStyleCnt="5"/>
      <dgm:spPr/>
    </dgm:pt>
    <dgm:pt modelId="{219E40C8-0DFB-4D29-AFA5-DA14417F890B}" type="pres">
      <dgm:prSet presAssocID="{5DD1BDB5-FDC6-4A8C-8AC5-7D4A4ACAE8E1}" presName="hierRoot2" presStyleCnt="0">
        <dgm:presLayoutVars>
          <dgm:hierBranch val="init"/>
        </dgm:presLayoutVars>
      </dgm:prSet>
      <dgm:spPr/>
    </dgm:pt>
    <dgm:pt modelId="{0E01F4EB-D067-495C-91DD-249F6F2C1DA9}" type="pres">
      <dgm:prSet presAssocID="{5DD1BDB5-FDC6-4A8C-8AC5-7D4A4ACAE8E1}" presName="rootComposite" presStyleCnt="0"/>
      <dgm:spPr/>
    </dgm:pt>
    <dgm:pt modelId="{73F25A3B-A31C-44CC-98AB-E9BC86E785FB}" type="pres">
      <dgm:prSet presAssocID="{5DD1BDB5-FDC6-4A8C-8AC5-7D4A4ACAE8E1}" presName="rootText" presStyleLbl="node2" presStyleIdx="0" presStyleCnt="4">
        <dgm:presLayoutVars>
          <dgm:chPref val="3"/>
        </dgm:presLayoutVars>
      </dgm:prSet>
      <dgm:spPr/>
    </dgm:pt>
    <dgm:pt modelId="{3A40336C-ACFD-4481-AAE0-7B114B0CBC95}" type="pres">
      <dgm:prSet presAssocID="{5DD1BDB5-FDC6-4A8C-8AC5-7D4A4ACAE8E1}" presName="rootConnector" presStyleLbl="node2" presStyleIdx="0" presStyleCnt="4"/>
      <dgm:spPr/>
    </dgm:pt>
    <dgm:pt modelId="{39FD3A53-0F8D-4905-9CD0-069991FFC805}" type="pres">
      <dgm:prSet presAssocID="{5DD1BDB5-FDC6-4A8C-8AC5-7D4A4ACAE8E1}" presName="hierChild4" presStyleCnt="0"/>
      <dgm:spPr/>
    </dgm:pt>
    <dgm:pt modelId="{94A5B21B-5BE8-433B-93DA-F8AAEB936D26}" type="pres">
      <dgm:prSet presAssocID="{5DD1BDB5-FDC6-4A8C-8AC5-7D4A4ACAE8E1}" presName="hierChild5" presStyleCnt="0"/>
      <dgm:spPr/>
    </dgm:pt>
    <dgm:pt modelId="{4A9B0552-0ACA-42D2-8EC3-9EF8DE369ACD}" type="pres">
      <dgm:prSet presAssocID="{47F0BF5B-96E2-4F9B-864F-DCD424A53D42}" presName="Name37" presStyleLbl="parChTrans1D2" presStyleIdx="1" presStyleCnt="5"/>
      <dgm:spPr/>
    </dgm:pt>
    <dgm:pt modelId="{C4A4A9FA-BD26-493A-9FAF-8D14FF385012}" type="pres">
      <dgm:prSet presAssocID="{96F99A28-45A2-4F62-9AC6-B4E1795F3A66}" presName="hierRoot2" presStyleCnt="0">
        <dgm:presLayoutVars>
          <dgm:hierBranch val="init"/>
        </dgm:presLayoutVars>
      </dgm:prSet>
      <dgm:spPr/>
    </dgm:pt>
    <dgm:pt modelId="{4959171A-890F-4955-9B17-F9D0E35DA006}" type="pres">
      <dgm:prSet presAssocID="{96F99A28-45A2-4F62-9AC6-B4E1795F3A66}" presName="rootComposite" presStyleCnt="0"/>
      <dgm:spPr/>
    </dgm:pt>
    <dgm:pt modelId="{E48BDCEE-802C-4991-800A-321A4B294B86}" type="pres">
      <dgm:prSet presAssocID="{96F99A28-45A2-4F62-9AC6-B4E1795F3A66}" presName="rootText" presStyleLbl="node2" presStyleIdx="1" presStyleCnt="4">
        <dgm:presLayoutVars>
          <dgm:chPref val="3"/>
        </dgm:presLayoutVars>
      </dgm:prSet>
      <dgm:spPr/>
    </dgm:pt>
    <dgm:pt modelId="{C26092DF-C216-43A1-8BB7-02380695158A}" type="pres">
      <dgm:prSet presAssocID="{96F99A28-45A2-4F62-9AC6-B4E1795F3A66}" presName="rootConnector" presStyleLbl="node2" presStyleIdx="1" presStyleCnt="4"/>
      <dgm:spPr/>
    </dgm:pt>
    <dgm:pt modelId="{52C8FBF2-890E-417B-B952-49FAA2817540}" type="pres">
      <dgm:prSet presAssocID="{96F99A28-45A2-4F62-9AC6-B4E1795F3A66}" presName="hierChild4" presStyleCnt="0"/>
      <dgm:spPr/>
    </dgm:pt>
    <dgm:pt modelId="{8EED5907-C20E-4B49-B1C9-ACF1894EDD78}" type="pres">
      <dgm:prSet presAssocID="{96F99A28-45A2-4F62-9AC6-B4E1795F3A66}" presName="hierChild5" presStyleCnt="0"/>
      <dgm:spPr/>
    </dgm:pt>
    <dgm:pt modelId="{B46060B1-26DD-4266-96D3-89AE26CB953A}" type="pres">
      <dgm:prSet presAssocID="{93EEB38A-7810-4688-895C-1E3A84EEDF72}" presName="Name37" presStyleLbl="parChTrans1D2" presStyleIdx="2" presStyleCnt="5"/>
      <dgm:spPr/>
    </dgm:pt>
    <dgm:pt modelId="{470A6A33-6B5D-4DD0-9B32-0BD71622F5A5}" type="pres">
      <dgm:prSet presAssocID="{4D74F19D-B2E2-4C84-928C-F30ED1108A4C}" presName="hierRoot2" presStyleCnt="0">
        <dgm:presLayoutVars>
          <dgm:hierBranch val="init"/>
        </dgm:presLayoutVars>
      </dgm:prSet>
      <dgm:spPr/>
    </dgm:pt>
    <dgm:pt modelId="{65C40F7B-7959-46AF-8228-4F2F8C998ACA}" type="pres">
      <dgm:prSet presAssocID="{4D74F19D-B2E2-4C84-928C-F30ED1108A4C}" presName="rootComposite" presStyleCnt="0"/>
      <dgm:spPr/>
    </dgm:pt>
    <dgm:pt modelId="{9107B1F4-6CC1-4226-917A-F57C53F664B2}" type="pres">
      <dgm:prSet presAssocID="{4D74F19D-B2E2-4C84-928C-F30ED1108A4C}" presName="rootText" presStyleLbl="node2" presStyleIdx="2" presStyleCnt="4">
        <dgm:presLayoutVars>
          <dgm:chPref val="3"/>
        </dgm:presLayoutVars>
      </dgm:prSet>
      <dgm:spPr/>
    </dgm:pt>
    <dgm:pt modelId="{2F91367C-612D-45AF-838A-074BC8863F36}" type="pres">
      <dgm:prSet presAssocID="{4D74F19D-B2E2-4C84-928C-F30ED1108A4C}" presName="rootConnector" presStyleLbl="node2" presStyleIdx="2" presStyleCnt="4"/>
      <dgm:spPr/>
    </dgm:pt>
    <dgm:pt modelId="{1972EEFB-3F32-41F5-BFA6-F5E337DAEAAD}" type="pres">
      <dgm:prSet presAssocID="{4D74F19D-B2E2-4C84-928C-F30ED1108A4C}" presName="hierChild4" presStyleCnt="0"/>
      <dgm:spPr/>
    </dgm:pt>
    <dgm:pt modelId="{728DA765-1AAB-425A-9BB7-6577333BC0E2}" type="pres">
      <dgm:prSet presAssocID="{4D74F19D-B2E2-4C84-928C-F30ED1108A4C}" presName="hierChild5" presStyleCnt="0"/>
      <dgm:spPr/>
    </dgm:pt>
    <dgm:pt modelId="{9B47612B-4364-4CAE-A20A-D4F179323CB7}" type="pres">
      <dgm:prSet presAssocID="{6FA6B901-177C-4C13-B837-EE66B23F7869}" presName="Name37" presStyleLbl="parChTrans1D2" presStyleIdx="3" presStyleCnt="5"/>
      <dgm:spPr/>
    </dgm:pt>
    <dgm:pt modelId="{7546A533-36FA-408F-A7BC-9304448FBF62}" type="pres">
      <dgm:prSet presAssocID="{886E8F76-C42D-43A9-8697-CA7BE5554640}" presName="hierRoot2" presStyleCnt="0">
        <dgm:presLayoutVars>
          <dgm:hierBranch val="init"/>
        </dgm:presLayoutVars>
      </dgm:prSet>
      <dgm:spPr/>
    </dgm:pt>
    <dgm:pt modelId="{57223731-012F-45FA-9A0C-C172CF2E4BF9}" type="pres">
      <dgm:prSet presAssocID="{886E8F76-C42D-43A9-8697-CA7BE5554640}" presName="rootComposite" presStyleCnt="0"/>
      <dgm:spPr/>
    </dgm:pt>
    <dgm:pt modelId="{C5EE4061-5DE3-432C-9E3B-3121E395ED5A}" type="pres">
      <dgm:prSet presAssocID="{886E8F76-C42D-43A9-8697-CA7BE5554640}" presName="rootText" presStyleLbl="node2" presStyleIdx="3" presStyleCnt="4">
        <dgm:presLayoutVars>
          <dgm:chPref val="3"/>
        </dgm:presLayoutVars>
      </dgm:prSet>
      <dgm:spPr/>
    </dgm:pt>
    <dgm:pt modelId="{6FC5F13D-1994-4DD6-A64F-D7740B021E09}" type="pres">
      <dgm:prSet presAssocID="{886E8F76-C42D-43A9-8697-CA7BE5554640}" presName="rootConnector" presStyleLbl="node2" presStyleIdx="3" presStyleCnt="4"/>
      <dgm:spPr/>
    </dgm:pt>
    <dgm:pt modelId="{7EA63643-6526-44FF-8C4F-A5A727392211}" type="pres">
      <dgm:prSet presAssocID="{886E8F76-C42D-43A9-8697-CA7BE5554640}" presName="hierChild4" presStyleCnt="0"/>
      <dgm:spPr/>
    </dgm:pt>
    <dgm:pt modelId="{29F93117-CABF-489F-A9A4-563370D69D6D}" type="pres">
      <dgm:prSet presAssocID="{A0A30D94-EEC5-4556-9128-059FDE726293}" presName="Name37" presStyleLbl="parChTrans1D3" presStyleIdx="0" presStyleCnt="2"/>
      <dgm:spPr/>
    </dgm:pt>
    <dgm:pt modelId="{9B2AA230-3ADE-4763-9138-419D2E21902E}" type="pres">
      <dgm:prSet presAssocID="{66C45FA1-F411-4173-ABDC-133C64E9B859}" presName="hierRoot2" presStyleCnt="0">
        <dgm:presLayoutVars>
          <dgm:hierBranch val="init"/>
        </dgm:presLayoutVars>
      </dgm:prSet>
      <dgm:spPr/>
    </dgm:pt>
    <dgm:pt modelId="{3171C7B4-C821-48AC-8F51-644CA800F599}" type="pres">
      <dgm:prSet presAssocID="{66C45FA1-F411-4173-ABDC-133C64E9B859}" presName="rootComposite" presStyleCnt="0"/>
      <dgm:spPr/>
    </dgm:pt>
    <dgm:pt modelId="{76B7B13B-5ED6-4A81-A018-9A48451B22C9}" type="pres">
      <dgm:prSet presAssocID="{66C45FA1-F411-4173-ABDC-133C64E9B859}" presName="rootText" presStyleLbl="node3" presStyleIdx="0" presStyleCnt="2">
        <dgm:presLayoutVars>
          <dgm:chPref val="3"/>
        </dgm:presLayoutVars>
      </dgm:prSet>
      <dgm:spPr/>
    </dgm:pt>
    <dgm:pt modelId="{B95C4580-7AD4-412E-B464-EA8B8AB70DD8}" type="pres">
      <dgm:prSet presAssocID="{66C45FA1-F411-4173-ABDC-133C64E9B859}" presName="rootConnector" presStyleLbl="node3" presStyleIdx="0" presStyleCnt="2"/>
      <dgm:spPr/>
    </dgm:pt>
    <dgm:pt modelId="{B47C709C-0AB1-4974-90D7-8DD462F18DF7}" type="pres">
      <dgm:prSet presAssocID="{66C45FA1-F411-4173-ABDC-133C64E9B859}" presName="hierChild4" presStyleCnt="0"/>
      <dgm:spPr/>
    </dgm:pt>
    <dgm:pt modelId="{6E8F67DD-FEA4-4C0E-865C-719DBD7DA351}" type="pres">
      <dgm:prSet presAssocID="{66C45FA1-F411-4173-ABDC-133C64E9B859}" presName="hierChild5" presStyleCnt="0"/>
      <dgm:spPr/>
    </dgm:pt>
    <dgm:pt modelId="{CACE8CFE-EEA6-4060-9F14-09A9CA770DCE}" type="pres">
      <dgm:prSet presAssocID="{F52E576E-9A54-4406-8E61-27F97674F404}" presName="Name37" presStyleLbl="parChTrans1D3" presStyleIdx="1" presStyleCnt="2"/>
      <dgm:spPr/>
    </dgm:pt>
    <dgm:pt modelId="{1093B37D-E198-4B78-8A8F-77FB1476D0B5}" type="pres">
      <dgm:prSet presAssocID="{14E68E44-666F-4C33-8EDA-9D99DF12520B}" presName="hierRoot2" presStyleCnt="0">
        <dgm:presLayoutVars>
          <dgm:hierBranch val="init"/>
        </dgm:presLayoutVars>
      </dgm:prSet>
      <dgm:spPr/>
    </dgm:pt>
    <dgm:pt modelId="{3DB952E8-63D2-4C61-A45E-F281E07A56C0}" type="pres">
      <dgm:prSet presAssocID="{14E68E44-666F-4C33-8EDA-9D99DF12520B}" presName="rootComposite" presStyleCnt="0"/>
      <dgm:spPr/>
    </dgm:pt>
    <dgm:pt modelId="{50CF4FAE-C4F3-438C-9B64-E692F7D6F309}" type="pres">
      <dgm:prSet presAssocID="{14E68E44-666F-4C33-8EDA-9D99DF12520B}" presName="rootText" presStyleLbl="node3" presStyleIdx="1" presStyleCnt="2">
        <dgm:presLayoutVars>
          <dgm:chPref val="3"/>
        </dgm:presLayoutVars>
      </dgm:prSet>
      <dgm:spPr/>
    </dgm:pt>
    <dgm:pt modelId="{E2B1B41F-BDB7-4794-B7EE-3900AE366C4D}" type="pres">
      <dgm:prSet presAssocID="{14E68E44-666F-4C33-8EDA-9D99DF12520B}" presName="rootConnector" presStyleLbl="node3" presStyleIdx="1" presStyleCnt="2"/>
      <dgm:spPr/>
    </dgm:pt>
    <dgm:pt modelId="{313A53F8-7A5F-46D6-8FBA-59767397F8DB}" type="pres">
      <dgm:prSet presAssocID="{14E68E44-666F-4C33-8EDA-9D99DF12520B}" presName="hierChild4" presStyleCnt="0"/>
      <dgm:spPr/>
    </dgm:pt>
    <dgm:pt modelId="{4E5BE5E0-D9FD-4115-B256-815200F5AFE1}" type="pres">
      <dgm:prSet presAssocID="{14E68E44-666F-4C33-8EDA-9D99DF12520B}" presName="hierChild5" presStyleCnt="0"/>
      <dgm:spPr/>
    </dgm:pt>
    <dgm:pt modelId="{6DFE2437-CFE4-40C6-98FF-F932A854D1D3}" type="pres">
      <dgm:prSet presAssocID="{886E8F76-C42D-43A9-8697-CA7BE5554640}" presName="hierChild5" presStyleCnt="0"/>
      <dgm:spPr/>
    </dgm:pt>
    <dgm:pt modelId="{F282BD6A-3173-42F6-A5DD-6422790FEE4A}" type="pres">
      <dgm:prSet presAssocID="{872AA63F-C108-4940-978E-53E0F5902EA3}" presName="hierChild3" presStyleCnt="0"/>
      <dgm:spPr/>
    </dgm:pt>
    <dgm:pt modelId="{3823E6E0-4270-451C-ABD6-CE0415B755AF}" type="pres">
      <dgm:prSet presAssocID="{79C5DEA4-5C93-4066-BE73-4124A0F64251}" presName="Name111" presStyleLbl="parChTrans1D2" presStyleIdx="4" presStyleCnt="5"/>
      <dgm:spPr/>
    </dgm:pt>
    <dgm:pt modelId="{AAAF1215-8B5D-4725-8429-D38116315712}" type="pres">
      <dgm:prSet presAssocID="{110DF4DA-6634-445D-9675-35178F5B2636}" presName="hierRoot3" presStyleCnt="0">
        <dgm:presLayoutVars>
          <dgm:hierBranch val="init"/>
        </dgm:presLayoutVars>
      </dgm:prSet>
      <dgm:spPr/>
    </dgm:pt>
    <dgm:pt modelId="{0D393EBD-6FA0-42AD-BED5-263D7CDE66E1}" type="pres">
      <dgm:prSet presAssocID="{110DF4DA-6634-445D-9675-35178F5B2636}" presName="rootComposite3" presStyleCnt="0"/>
      <dgm:spPr/>
    </dgm:pt>
    <dgm:pt modelId="{76B32CC0-4D88-4ED3-9A1E-54258976E31D}" type="pres">
      <dgm:prSet presAssocID="{110DF4DA-6634-445D-9675-35178F5B2636}" presName="rootText3" presStyleLbl="asst1" presStyleIdx="0" presStyleCnt="1">
        <dgm:presLayoutVars>
          <dgm:chPref val="3"/>
        </dgm:presLayoutVars>
      </dgm:prSet>
      <dgm:spPr/>
    </dgm:pt>
    <dgm:pt modelId="{88D67709-89AA-4E46-9BC3-A2C78207FEBF}" type="pres">
      <dgm:prSet presAssocID="{110DF4DA-6634-445D-9675-35178F5B2636}" presName="rootConnector3" presStyleLbl="asst1" presStyleIdx="0" presStyleCnt="1"/>
      <dgm:spPr/>
    </dgm:pt>
    <dgm:pt modelId="{1A86C5E1-B684-4A31-8A18-34125FC89348}" type="pres">
      <dgm:prSet presAssocID="{110DF4DA-6634-445D-9675-35178F5B2636}" presName="hierChild6" presStyleCnt="0"/>
      <dgm:spPr/>
    </dgm:pt>
    <dgm:pt modelId="{4F0F2DD1-FECB-484A-949F-123AF79B223E}" type="pres">
      <dgm:prSet presAssocID="{110DF4DA-6634-445D-9675-35178F5B2636}" presName="hierChild7" presStyleCnt="0"/>
      <dgm:spPr/>
    </dgm:pt>
  </dgm:ptLst>
  <dgm:cxnLst>
    <dgm:cxn modelId="{AAED9A06-B9D9-45E4-A951-E3C43A61A96A}" type="presOf" srcId="{47F0BF5B-96E2-4F9B-864F-DCD424A53D42}" destId="{4A9B0552-0ACA-42D2-8EC3-9EF8DE369ACD}" srcOrd="0" destOrd="0" presId="urn:microsoft.com/office/officeart/2005/8/layout/orgChart1"/>
    <dgm:cxn modelId="{3C05F70D-3C13-477F-A7D9-09A3AFBD6236}" type="presOf" srcId="{886E8F76-C42D-43A9-8697-CA7BE5554640}" destId="{C5EE4061-5DE3-432C-9E3B-3121E395ED5A}" srcOrd="0" destOrd="0" presId="urn:microsoft.com/office/officeart/2005/8/layout/orgChart1"/>
    <dgm:cxn modelId="{38948C0F-8385-4580-8AC0-31516E1F0C6E}" type="presOf" srcId="{110DF4DA-6634-445D-9675-35178F5B2636}" destId="{76B32CC0-4D88-4ED3-9A1E-54258976E31D}" srcOrd="0" destOrd="0" presId="urn:microsoft.com/office/officeart/2005/8/layout/orgChart1"/>
    <dgm:cxn modelId="{60187E1C-2A0D-45B2-8F6D-1E6A180792B3}" srcId="{886E8F76-C42D-43A9-8697-CA7BE5554640}" destId="{66C45FA1-F411-4173-ABDC-133C64E9B859}" srcOrd="0" destOrd="0" parTransId="{A0A30D94-EEC5-4556-9128-059FDE726293}" sibTransId="{A6F7C383-8124-4095-B082-DB03AC9F88FF}"/>
    <dgm:cxn modelId="{8DB15724-C580-4C26-8FCC-24FEE938E5FE}" type="presOf" srcId="{6FA6B901-177C-4C13-B837-EE66B23F7869}" destId="{9B47612B-4364-4CAE-A20A-D4F179323CB7}" srcOrd="0" destOrd="0" presId="urn:microsoft.com/office/officeart/2005/8/layout/orgChart1"/>
    <dgm:cxn modelId="{473F992F-4765-4F97-8E11-0011B1345364}" type="presOf" srcId="{14E68E44-666F-4C33-8EDA-9D99DF12520B}" destId="{E2B1B41F-BDB7-4794-B7EE-3900AE366C4D}" srcOrd="1" destOrd="0" presId="urn:microsoft.com/office/officeart/2005/8/layout/orgChart1"/>
    <dgm:cxn modelId="{49FCE132-0EAF-403A-BCDC-853B6E19A65E}" type="presOf" srcId="{66C45FA1-F411-4173-ABDC-133C64E9B859}" destId="{76B7B13B-5ED6-4A81-A018-9A48451B22C9}" srcOrd="0" destOrd="0" presId="urn:microsoft.com/office/officeart/2005/8/layout/orgChart1"/>
    <dgm:cxn modelId="{3883B03A-5CB5-41E5-B58A-36DEB05EB40E}" type="presOf" srcId="{5DD1BDB5-FDC6-4A8C-8AC5-7D4A4ACAE8E1}" destId="{3A40336C-ACFD-4481-AAE0-7B114B0CBC95}" srcOrd="1" destOrd="0" presId="urn:microsoft.com/office/officeart/2005/8/layout/orgChart1"/>
    <dgm:cxn modelId="{E0DF8540-A0D2-424A-A209-DC638BB2E25A}" type="presOf" srcId="{872AA63F-C108-4940-978E-53E0F5902EA3}" destId="{F0652943-A682-4E92-945F-6E80B5E9CBC6}" srcOrd="0" destOrd="0" presId="urn:microsoft.com/office/officeart/2005/8/layout/orgChart1"/>
    <dgm:cxn modelId="{922BF949-38F0-4340-A647-DC55C5EB7B29}" type="presOf" srcId="{4D74F19D-B2E2-4C84-928C-F30ED1108A4C}" destId="{9107B1F4-6CC1-4226-917A-F57C53F664B2}" srcOrd="0" destOrd="0" presId="urn:microsoft.com/office/officeart/2005/8/layout/orgChart1"/>
    <dgm:cxn modelId="{D85DE584-FC49-46EE-9B70-EC7255789A58}" srcId="{45F73805-CFFE-48C2-8079-653496D8C9E4}" destId="{872AA63F-C108-4940-978E-53E0F5902EA3}" srcOrd="0" destOrd="0" parTransId="{375AAF8A-2A0A-45EA-B7A1-F81C51482B18}" sibTransId="{EA45B9FE-BE75-4836-880C-B8210B3AF0B1}"/>
    <dgm:cxn modelId="{EFC2258B-D206-4369-9A66-E8BC48DCC837}" srcId="{872AA63F-C108-4940-978E-53E0F5902EA3}" destId="{96F99A28-45A2-4F62-9AC6-B4E1795F3A66}" srcOrd="2" destOrd="0" parTransId="{47F0BF5B-96E2-4F9B-864F-DCD424A53D42}" sibTransId="{272E03D4-9F35-4963-B947-67ED22D2951A}"/>
    <dgm:cxn modelId="{ED5B7F8C-4BDC-450F-97E1-5858227865BA}" type="presOf" srcId="{5DD1BDB5-FDC6-4A8C-8AC5-7D4A4ACAE8E1}" destId="{73F25A3B-A31C-44CC-98AB-E9BC86E785FB}" srcOrd="0" destOrd="0" presId="urn:microsoft.com/office/officeart/2005/8/layout/orgChart1"/>
    <dgm:cxn modelId="{C17F8292-79EC-407F-BC0B-9AB4A9CA6FF3}" type="presOf" srcId="{14E68E44-666F-4C33-8EDA-9D99DF12520B}" destId="{50CF4FAE-C4F3-438C-9B64-E692F7D6F309}" srcOrd="0" destOrd="0" presId="urn:microsoft.com/office/officeart/2005/8/layout/orgChart1"/>
    <dgm:cxn modelId="{DD75DB95-076F-4458-9400-DDC048B372E4}" srcId="{872AA63F-C108-4940-978E-53E0F5902EA3}" destId="{5DD1BDB5-FDC6-4A8C-8AC5-7D4A4ACAE8E1}" srcOrd="0" destOrd="0" parTransId="{3C15D441-2DF7-45B9-8F87-C294AC17C346}" sibTransId="{E1285EE6-B312-4042-8B93-730B1370E1C8}"/>
    <dgm:cxn modelId="{9F49EE96-9292-494D-81A7-0AD6D50D04D7}" type="presOf" srcId="{F52E576E-9A54-4406-8E61-27F97674F404}" destId="{CACE8CFE-EEA6-4060-9F14-09A9CA770DCE}" srcOrd="0" destOrd="0" presId="urn:microsoft.com/office/officeart/2005/8/layout/orgChart1"/>
    <dgm:cxn modelId="{C97C409B-B57A-4C7B-B2D3-DF0D3509D935}" srcId="{872AA63F-C108-4940-978E-53E0F5902EA3}" destId="{886E8F76-C42D-43A9-8697-CA7BE5554640}" srcOrd="4" destOrd="0" parTransId="{6FA6B901-177C-4C13-B837-EE66B23F7869}" sibTransId="{1E7EA5C0-AB3B-408C-8A2D-BD1BC8391D84}"/>
    <dgm:cxn modelId="{04C3B29C-03C6-45DF-9386-10592CFAD8EF}" type="presOf" srcId="{4D74F19D-B2E2-4C84-928C-F30ED1108A4C}" destId="{2F91367C-612D-45AF-838A-074BC8863F36}" srcOrd="1" destOrd="0" presId="urn:microsoft.com/office/officeart/2005/8/layout/orgChart1"/>
    <dgm:cxn modelId="{24AA2AAA-CB60-4173-8239-7F58CDEBEC5D}" srcId="{886E8F76-C42D-43A9-8697-CA7BE5554640}" destId="{14E68E44-666F-4C33-8EDA-9D99DF12520B}" srcOrd="1" destOrd="0" parTransId="{F52E576E-9A54-4406-8E61-27F97674F404}" sibTransId="{77B800A1-94EA-454B-BAAE-849F03F87390}"/>
    <dgm:cxn modelId="{858714B6-F508-4DDC-93E4-5B2436E6F950}" type="presOf" srcId="{96F99A28-45A2-4F62-9AC6-B4E1795F3A66}" destId="{E48BDCEE-802C-4991-800A-321A4B294B86}" srcOrd="0" destOrd="0" presId="urn:microsoft.com/office/officeart/2005/8/layout/orgChart1"/>
    <dgm:cxn modelId="{734324C1-B05B-4269-87F2-C61D069E45D3}" type="presOf" srcId="{96F99A28-45A2-4F62-9AC6-B4E1795F3A66}" destId="{C26092DF-C216-43A1-8BB7-02380695158A}" srcOrd="1" destOrd="0" presId="urn:microsoft.com/office/officeart/2005/8/layout/orgChart1"/>
    <dgm:cxn modelId="{F6F7EDC3-B795-4DCE-B63A-EFD54A1F881F}" type="presOf" srcId="{A0A30D94-EEC5-4556-9128-059FDE726293}" destId="{29F93117-CABF-489F-A9A4-563370D69D6D}" srcOrd="0" destOrd="0" presId="urn:microsoft.com/office/officeart/2005/8/layout/orgChart1"/>
    <dgm:cxn modelId="{B88023CB-9983-405D-996B-EF839889933E}" type="presOf" srcId="{886E8F76-C42D-43A9-8697-CA7BE5554640}" destId="{6FC5F13D-1994-4DD6-A64F-D7740B021E09}" srcOrd="1" destOrd="0" presId="urn:microsoft.com/office/officeart/2005/8/layout/orgChart1"/>
    <dgm:cxn modelId="{EF1279D2-41A0-43DC-B056-86137D752630}" type="presOf" srcId="{45F73805-CFFE-48C2-8079-653496D8C9E4}" destId="{55A9F625-7B9F-4887-AC61-B06BFDD36FAE}" srcOrd="0" destOrd="0" presId="urn:microsoft.com/office/officeart/2005/8/layout/orgChart1"/>
    <dgm:cxn modelId="{715EC4DA-8FEA-4ABE-9046-A85085807D01}" type="presOf" srcId="{3C15D441-2DF7-45B9-8F87-C294AC17C346}" destId="{61E59ADA-467B-425B-A562-2D1ACB52E6C1}" srcOrd="0" destOrd="0" presId="urn:microsoft.com/office/officeart/2005/8/layout/orgChart1"/>
    <dgm:cxn modelId="{DBBCEADF-5ACD-4AFC-AD52-C73B1AF7778B}" type="presOf" srcId="{66C45FA1-F411-4173-ABDC-133C64E9B859}" destId="{B95C4580-7AD4-412E-B464-EA8B8AB70DD8}" srcOrd="1" destOrd="0" presId="urn:microsoft.com/office/officeart/2005/8/layout/orgChart1"/>
    <dgm:cxn modelId="{17628DE3-6C4A-49CD-86C4-D3EFB43AA794}" type="presOf" srcId="{872AA63F-C108-4940-978E-53E0F5902EA3}" destId="{6A971F06-3A43-4177-B737-45B06F0F18B1}" srcOrd="1" destOrd="0" presId="urn:microsoft.com/office/officeart/2005/8/layout/orgChart1"/>
    <dgm:cxn modelId="{9C7AEFE4-D4A7-469B-AF95-F24845E1DB43}" srcId="{872AA63F-C108-4940-978E-53E0F5902EA3}" destId="{110DF4DA-6634-445D-9675-35178F5B2636}" srcOrd="1" destOrd="0" parTransId="{79C5DEA4-5C93-4066-BE73-4124A0F64251}" sibTransId="{C33FD518-CD70-44BD-BA6A-C4ECC551CFB7}"/>
    <dgm:cxn modelId="{F2D976EB-226C-43F5-9192-742BD89B04E3}" type="presOf" srcId="{79C5DEA4-5C93-4066-BE73-4124A0F64251}" destId="{3823E6E0-4270-451C-ABD6-CE0415B755AF}" srcOrd="0" destOrd="0" presId="urn:microsoft.com/office/officeart/2005/8/layout/orgChart1"/>
    <dgm:cxn modelId="{47DFFAF3-4B39-4CFC-843A-CF9E70034C93}" type="presOf" srcId="{93EEB38A-7810-4688-895C-1E3A84EEDF72}" destId="{B46060B1-26DD-4266-96D3-89AE26CB953A}" srcOrd="0" destOrd="0" presId="urn:microsoft.com/office/officeart/2005/8/layout/orgChart1"/>
    <dgm:cxn modelId="{62C894F5-CFB0-4AE5-BA24-4CFF9D31E16A}" srcId="{872AA63F-C108-4940-978E-53E0F5902EA3}" destId="{4D74F19D-B2E2-4C84-928C-F30ED1108A4C}" srcOrd="3" destOrd="0" parTransId="{93EEB38A-7810-4688-895C-1E3A84EEDF72}" sibTransId="{E34C234E-B3FF-4D3F-B911-C1FFE3ADE970}"/>
    <dgm:cxn modelId="{5AC343FD-4E63-4869-9579-4CB1F086B58D}" type="presOf" srcId="{110DF4DA-6634-445D-9675-35178F5B2636}" destId="{88D67709-89AA-4E46-9BC3-A2C78207FEBF}" srcOrd="1" destOrd="0" presId="urn:microsoft.com/office/officeart/2005/8/layout/orgChart1"/>
    <dgm:cxn modelId="{8A57D4CB-3684-4FD3-B1CC-ABA0C404B5E0}" type="presParOf" srcId="{55A9F625-7B9F-4887-AC61-B06BFDD36FAE}" destId="{ACFCA832-16C9-4DBE-9039-70C18CC62ED8}" srcOrd="0" destOrd="0" presId="urn:microsoft.com/office/officeart/2005/8/layout/orgChart1"/>
    <dgm:cxn modelId="{B2426DCB-695F-42D5-AC71-0199460F9CD3}" type="presParOf" srcId="{ACFCA832-16C9-4DBE-9039-70C18CC62ED8}" destId="{4D6EACF0-90E3-48ED-B7C8-2A6D8FCA341F}" srcOrd="0" destOrd="0" presId="urn:microsoft.com/office/officeart/2005/8/layout/orgChart1"/>
    <dgm:cxn modelId="{BB9D3111-7527-4833-8ADC-8632FB483BAD}" type="presParOf" srcId="{4D6EACF0-90E3-48ED-B7C8-2A6D8FCA341F}" destId="{F0652943-A682-4E92-945F-6E80B5E9CBC6}" srcOrd="0" destOrd="0" presId="urn:microsoft.com/office/officeart/2005/8/layout/orgChart1"/>
    <dgm:cxn modelId="{9EA2FA41-72E4-4877-AD98-B35AA7CE7A9E}" type="presParOf" srcId="{4D6EACF0-90E3-48ED-B7C8-2A6D8FCA341F}" destId="{6A971F06-3A43-4177-B737-45B06F0F18B1}" srcOrd="1" destOrd="0" presId="urn:microsoft.com/office/officeart/2005/8/layout/orgChart1"/>
    <dgm:cxn modelId="{79F5891A-8BBE-4F31-A3D5-3AB2F6D0E99C}" type="presParOf" srcId="{ACFCA832-16C9-4DBE-9039-70C18CC62ED8}" destId="{A86E6765-8FF3-4B46-A724-3958E6A7CEAB}" srcOrd="1" destOrd="0" presId="urn:microsoft.com/office/officeart/2005/8/layout/orgChart1"/>
    <dgm:cxn modelId="{EF326CEB-34E6-4B96-8C64-E189832A43AF}" type="presParOf" srcId="{A86E6765-8FF3-4B46-A724-3958E6A7CEAB}" destId="{61E59ADA-467B-425B-A562-2D1ACB52E6C1}" srcOrd="0" destOrd="0" presId="urn:microsoft.com/office/officeart/2005/8/layout/orgChart1"/>
    <dgm:cxn modelId="{8B5C3AEA-3320-4E63-859A-047F4F7F04A3}" type="presParOf" srcId="{A86E6765-8FF3-4B46-A724-3958E6A7CEAB}" destId="{219E40C8-0DFB-4D29-AFA5-DA14417F890B}" srcOrd="1" destOrd="0" presId="urn:microsoft.com/office/officeart/2005/8/layout/orgChart1"/>
    <dgm:cxn modelId="{E0E666A0-2773-4A5C-8C7F-BCE116C692A8}" type="presParOf" srcId="{219E40C8-0DFB-4D29-AFA5-DA14417F890B}" destId="{0E01F4EB-D067-495C-91DD-249F6F2C1DA9}" srcOrd="0" destOrd="0" presId="urn:microsoft.com/office/officeart/2005/8/layout/orgChart1"/>
    <dgm:cxn modelId="{D459DB0C-3651-4889-82A5-7FD05F7CD540}" type="presParOf" srcId="{0E01F4EB-D067-495C-91DD-249F6F2C1DA9}" destId="{73F25A3B-A31C-44CC-98AB-E9BC86E785FB}" srcOrd="0" destOrd="0" presId="urn:microsoft.com/office/officeart/2005/8/layout/orgChart1"/>
    <dgm:cxn modelId="{9BD2D085-3551-42F8-8593-63469B3B972E}" type="presParOf" srcId="{0E01F4EB-D067-495C-91DD-249F6F2C1DA9}" destId="{3A40336C-ACFD-4481-AAE0-7B114B0CBC95}" srcOrd="1" destOrd="0" presId="urn:microsoft.com/office/officeart/2005/8/layout/orgChart1"/>
    <dgm:cxn modelId="{03CCEDD2-009C-4639-B8BC-9A56C9D12547}" type="presParOf" srcId="{219E40C8-0DFB-4D29-AFA5-DA14417F890B}" destId="{39FD3A53-0F8D-4905-9CD0-069991FFC805}" srcOrd="1" destOrd="0" presId="urn:microsoft.com/office/officeart/2005/8/layout/orgChart1"/>
    <dgm:cxn modelId="{25C56941-0F6F-45E4-A9A1-C804DE984562}" type="presParOf" srcId="{219E40C8-0DFB-4D29-AFA5-DA14417F890B}" destId="{94A5B21B-5BE8-433B-93DA-F8AAEB936D26}" srcOrd="2" destOrd="0" presId="urn:microsoft.com/office/officeart/2005/8/layout/orgChart1"/>
    <dgm:cxn modelId="{219922F8-03C4-4A8B-B30D-2F8A63E49C7D}" type="presParOf" srcId="{A86E6765-8FF3-4B46-A724-3958E6A7CEAB}" destId="{4A9B0552-0ACA-42D2-8EC3-9EF8DE369ACD}" srcOrd="2" destOrd="0" presId="urn:microsoft.com/office/officeart/2005/8/layout/orgChart1"/>
    <dgm:cxn modelId="{825F5C7B-1E27-4A18-9B5A-3317633ADFE3}" type="presParOf" srcId="{A86E6765-8FF3-4B46-A724-3958E6A7CEAB}" destId="{C4A4A9FA-BD26-493A-9FAF-8D14FF385012}" srcOrd="3" destOrd="0" presId="urn:microsoft.com/office/officeart/2005/8/layout/orgChart1"/>
    <dgm:cxn modelId="{BFEE6791-A35B-4676-91C5-D59E24557CC9}" type="presParOf" srcId="{C4A4A9FA-BD26-493A-9FAF-8D14FF385012}" destId="{4959171A-890F-4955-9B17-F9D0E35DA006}" srcOrd="0" destOrd="0" presId="urn:microsoft.com/office/officeart/2005/8/layout/orgChart1"/>
    <dgm:cxn modelId="{D0DB616B-7DA4-4B4C-8A05-A47F95A8363B}" type="presParOf" srcId="{4959171A-890F-4955-9B17-F9D0E35DA006}" destId="{E48BDCEE-802C-4991-800A-321A4B294B86}" srcOrd="0" destOrd="0" presId="urn:microsoft.com/office/officeart/2005/8/layout/orgChart1"/>
    <dgm:cxn modelId="{C3EE8237-6B6F-4478-8156-FFBBF86AA2ED}" type="presParOf" srcId="{4959171A-890F-4955-9B17-F9D0E35DA006}" destId="{C26092DF-C216-43A1-8BB7-02380695158A}" srcOrd="1" destOrd="0" presId="urn:microsoft.com/office/officeart/2005/8/layout/orgChart1"/>
    <dgm:cxn modelId="{DBC4106B-7257-4CE0-B22F-141E5D64B43F}" type="presParOf" srcId="{C4A4A9FA-BD26-493A-9FAF-8D14FF385012}" destId="{52C8FBF2-890E-417B-B952-49FAA2817540}" srcOrd="1" destOrd="0" presId="urn:microsoft.com/office/officeart/2005/8/layout/orgChart1"/>
    <dgm:cxn modelId="{F0E0B69B-33E0-4A95-915A-25AC64BCF9C1}" type="presParOf" srcId="{C4A4A9FA-BD26-493A-9FAF-8D14FF385012}" destId="{8EED5907-C20E-4B49-B1C9-ACF1894EDD78}" srcOrd="2" destOrd="0" presId="urn:microsoft.com/office/officeart/2005/8/layout/orgChart1"/>
    <dgm:cxn modelId="{5E938759-191F-497F-BFCF-66A2BC8ABA11}" type="presParOf" srcId="{A86E6765-8FF3-4B46-A724-3958E6A7CEAB}" destId="{B46060B1-26DD-4266-96D3-89AE26CB953A}" srcOrd="4" destOrd="0" presId="urn:microsoft.com/office/officeart/2005/8/layout/orgChart1"/>
    <dgm:cxn modelId="{BE39285A-FF27-4166-A887-EA248A717260}" type="presParOf" srcId="{A86E6765-8FF3-4B46-A724-3958E6A7CEAB}" destId="{470A6A33-6B5D-4DD0-9B32-0BD71622F5A5}" srcOrd="5" destOrd="0" presId="urn:microsoft.com/office/officeart/2005/8/layout/orgChart1"/>
    <dgm:cxn modelId="{FE4F670E-DCB8-4CEC-9541-FEF58864DCD4}" type="presParOf" srcId="{470A6A33-6B5D-4DD0-9B32-0BD71622F5A5}" destId="{65C40F7B-7959-46AF-8228-4F2F8C998ACA}" srcOrd="0" destOrd="0" presId="urn:microsoft.com/office/officeart/2005/8/layout/orgChart1"/>
    <dgm:cxn modelId="{33CA4883-ACB3-467D-8CBB-BA72F46CC516}" type="presParOf" srcId="{65C40F7B-7959-46AF-8228-4F2F8C998ACA}" destId="{9107B1F4-6CC1-4226-917A-F57C53F664B2}" srcOrd="0" destOrd="0" presId="urn:microsoft.com/office/officeart/2005/8/layout/orgChart1"/>
    <dgm:cxn modelId="{DEDAE931-3935-490F-9B0F-288E9A7F8964}" type="presParOf" srcId="{65C40F7B-7959-46AF-8228-4F2F8C998ACA}" destId="{2F91367C-612D-45AF-838A-074BC8863F36}" srcOrd="1" destOrd="0" presId="urn:microsoft.com/office/officeart/2005/8/layout/orgChart1"/>
    <dgm:cxn modelId="{BA361035-7536-4FCC-918B-E72E0E6DA2D4}" type="presParOf" srcId="{470A6A33-6B5D-4DD0-9B32-0BD71622F5A5}" destId="{1972EEFB-3F32-41F5-BFA6-F5E337DAEAAD}" srcOrd="1" destOrd="0" presId="urn:microsoft.com/office/officeart/2005/8/layout/orgChart1"/>
    <dgm:cxn modelId="{101B1D15-3AD7-48F1-BA15-91F6E1D87EF5}" type="presParOf" srcId="{470A6A33-6B5D-4DD0-9B32-0BD71622F5A5}" destId="{728DA765-1AAB-425A-9BB7-6577333BC0E2}" srcOrd="2" destOrd="0" presId="urn:microsoft.com/office/officeart/2005/8/layout/orgChart1"/>
    <dgm:cxn modelId="{4A28814B-5DC8-49AD-970F-25FCC0D42F80}" type="presParOf" srcId="{A86E6765-8FF3-4B46-A724-3958E6A7CEAB}" destId="{9B47612B-4364-4CAE-A20A-D4F179323CB7}" srcOrd="6" destOrd="0" presId="urn:microsoft.com/office/officeart/2005/8/layout/orgChart1"/>
    <dgm:cxn modelId="{5C903A76-D634-4F6F-8C59-F078502877BF}" type="presParOf" srcId="{A86E6765-8FF3-4B46-A724-3958E6A7CEAB}" destId="{7546A533-36FA-408F-A7BC-9304448FBF62}" srcOrd="7" destOrd="0" presId="urn:microsoft.com/office/officeart/2005/8/layout/orgChart1"/>
    <dgm:cxn modelId="{7B7836BF-2811-49B6-B259-322B26AAED21}" type="presParOf" srcId="{7546A533-36FA-408F-A7BC-9304448FBF62}" destId="{57223731-012F-45FA-9A0C-C172CF2E4BF9}" srcOrd="0" destOrd="0" presId="urn:microsoft.com/office/officeart/2005/8/layout/orgChart1"/>
    <dgm:cxn modelId="{A3563197-16F8-4F79-A89B-5C436638FA6A}" type="presParOf" srcId="{57223731-012F-45FA-9A0C-C172CF2E4BF9}" destId="{C5EE4061-5DE3-432C-9E3B-3121E395ED5A}" srcOrd="0" destOrd="0" presId="urn:microsoft.com/office/officeart/2005/8/layout/orgChart1"/>
    <dgm:cxn modelId="{23185468-634F-4E32-B0A0-0A3825C94EBC}" type="presParOf" srcId="{57223731-012F-45FA-9A0C-C172CF2E4BF9}" destId="{6FC5F13D-1994-4DD6-A64F-D7740B021E09}" srcOrd="1" destOrd="0" presId="urn:microsoft.com/office/officeart/2005/8/layout/orgChart1"/>
    <dgm:cxn modelId="{D6C6DA6A-6F4C-41C3-AF90-BBF615ECCA06}" type="presParOf" srcId="{7546A533-36FA-408F-A7BC-9304448FBF62}" destId="{7EA63643-6526-44FF-8C4F-A5A727392211}" srcOrd="1" destOrd="0" presId="urn:microsoft.com/office/officeart/2005/8/layout/orgChart1"/>
    <dgm:cxn modelId="{E8C9E751-4306-4B98-8053-11FC05BF3387}" type="presParOf" srcId="{7EA63643-6526-44FF-8C4F-A5A727392211}" destId="{29F93117-CABF-489F-A9A4-563370D69D6D}" srcOrd="0" destOrd="0" presId="urn:microsoft.com/office/officeart/2005/8/layout/orgChart1"/>
    <dgm:cxn modelId="{1A7D0204-7A4A-410C-97AB-84236D107B30}" type="presParOf" srcId="{7EA63643-6526-44FF-8C4F-A5A727392211}" destId="{9B2AA230-3ADE-4763-9138-419D2E21902E}" srcOrd="1" destOrd="0" presId="urn:microsoft.com/office/officeart/2005/8/layout/orgChart1"/>
    <dgm:cxn modelId="{B00CF5F0-6398-4406-99A7-7BE209A42C74}" type="presParOf" srcId="{9B2AA230-3ADE-4763-9138-419D2E21902E}" destId="{3171C7B4-C821-48AC-8F51-644CA800F599}" srcOrd="0" destOrd="0" presId="urn:microsoft.com/office/officeart/2005/8/layout/orgChart1"/>
    <dgm:cxn modelId="{4291F7D7-8998-4886-97EF-0B987441B805}" type="presParOf" srcId="{3171C7B4-C821-48AC-8F51-644CA800F599}" destId="{76B7B13B-5ED6-4A81-A018-9A48451B22C9}" srcOrd="0" destOrd="0" presId="urn:microsoft.com/office/officeart/2005/8/layout/orgChart1"/>
    <dgm:cxn modelId="{01A38736-E39F-4403-808A-F456A2620FBA}" type="presParOf" srcId="{3171C7B4-C821-48AC-8F51-644CA800F599}" destId="{B95C4580-7AD4-412E-B464-EA8B8AB70DD8}" srcOrd="1" destOrd="0" presId="urn:microsoft.com/office/officeart/2005/8/layout/orgChart1"/>
    <dgm:cxn modelId="{0DA3F898-D3EE-460D-9037-0C727443836C}" type="presParOf" srcId="{9B2AA230-3ADE-4763-9138-419D2E21902E}" destId="{B47C709C-0AB1-4974-90D7-8DD462F18DF7}" srcOrd="1" destOrd="0" presId="urn:microsoft.com/office/officeart/2005/8/layout/orgChart1"/>
    <dgm:cxn modelId="{5FEFD14D-C9FC-44E6-BDC3-594EC6B5F28D}" type="presParOf" srcId="{9B2AA230-3ADE-4763-9138-419D2E21902E}" destId="{6E8F67DD-FEA4-4C0E-865C-719DBD7DA351}" srcOrd="2" destOrd="0" presId="urn:microsoft.com/office/officeart/2005/8/layout/orgChart1"/>
    <dgm:cxn modelId="{2C304AE2-DCD8-467F-8DD7-397D6855EAA9}" type="presParOf" srcId="{7EA63643-6526-44FF-8C4F-A5A727392211}" destId="{CACE8CFE-EEA6-4060-9F14-09A9CA770DCE}" srcOrd="2" destOrd="0" presId="urn:microsoft.com/office/officeart/2005/8/layout/orgChart1"/>
    <dgm:cxn modelId="{FE953A4D-31A9-44F0-A9EA-3276E452091B}" type="presParOf" srcId="{7EA63643-6526-44FF-8C4F-A5A727392211}" destId="{1093B37D-E198-4B78-8A8F-77FB1476D0B5}" srcOrd="3" destOrd="0" presId="urn:microsoft.com/office/officeart/2005/8/layout/orgChart1"/>
    <dgm:cxn modelId="{617A695F-F658-4F7F-897F-9C3A2C4D73F7}" type="presParOf" srcId="{1093B37D-E198-4B78-8A8F-77FB1476D0B5}" destId="{3DB952E8-63D2-4C61-A45E-F281E07A56C0}" srcOrd="0" destOrd="0" presId="urn:microsoft.com/office/officeart/2005/8/layout/orgChart1"/>
    <dgm:cxn modelId="{AA30B302-F025-4BEF-A121-ADBC03D62563}" type="presParOf" srcId="{3DB952E8-63D2-4C61-A45E-F281E07A56C0}" destId="{50CF4FAE-C4F3-438C-9B64-E692F7D6F309}" srcOrd="0" destOrd="0" presId="urn:microsoft.com/office/officeart/2005/8/layout/orgChart1"/>
    <dgm:cxn modelId="{3A4D8AE8-F3B3-43E5-A06F-49F603E3D5AF}" type="presParOf" srcId="{3DB952E8-63D2-4C61-A45E-F281E07A56C0}" destId="{E2B1B41F-BDB7-4794-B7EE-3900AE366C4D}" srcOrd="1" destOrd="0" presId="urn:microsoft.com/office/officeart/2005/8/layout/orgChart1"/>
    <dgm:cxn modelId="{4C09E26F-5E36-4FAF-80EA-335AD8250E9F}" type="presParOf" srcId="{1093B37D-E198-4B78-8A8F-77FB1476D0B5}" destId="{313A53F8-7A5F-46D6-8FBA-59767397F8DB}" srcOrd="1" destOrd="0" presId="urn:microsoft.com/office/officeart/2005/8/layout/orgChart1"/>
    <dgm:cxn modelId="{B2C3D280-6322-4E5D-B1D5-37170891241A}" type="presParOf" srcId="{1093B37D-E198-4B78-8A8F-77FB1476D0B5}" destId="{4E5BE5E0-D9FD-4115-B256-815200F5AFE1}" srcOrd="2" destOrd="0" presId="urn:microsoft.com/office/officeart/2005/8/layout/orgChart1"/>
    <dgm:cxn modelId="{EF2A9867-61A9-424A-9A92-CA0762C31F26}" type="presParOf" srcId="{7546A533-36FA-408F-A7BC-9304448FBF62}" destId="{6DFE2437-CFE4-40C6-98FF-F932A854D1D3}" srcOrd="2" destOrd="0" presId="urn:microsoft.com/office/officeart/2005/8/layout/orgChart1"/>
    <dgm:cxn modelId="{9AE65786-F555-4E89-95B7-F853081FB6EC}" type="presParOf" srcId="{ACFCA832-16C9-4DBE-9039-70C18CC62ED8}" destId="{F282BD6A-3173-42F6-A5DD-6422790FEE4A}" srcOrd="2" destOrd="0" presId="urn:microsoft.com/office/officeart/2005/8/layout/orgChart1"/>
    <dgm:cxn modelId="{E28FC5BE-0505-4509-9657-CF46D4AF020E}" type="presParOf" srcId="{F282BD6A-3173-42F6-A5DD-6422790FEE4A}" destId="{3823E6E0-4270-451C-ABD6-CE0415B755AF}" srcOrd="0" destOrd="0" presId="urn:microsoft.com/office/officeart/2005/8/layout/orgChart1"/>
    <dgm:cxn modelId="{69BEA562-A62E-49D2-8118-95025CB60F5D}" type="presParOf" srcId="{F282BD6A-3173-42F6-A5DD-6422790FEE4A}" destId="{AAAF1215-8B5D-4725-8429-D38116315712}" srcOrd="1" destOrd="0" presId="urn:microsoft.com/office/officeart/2005/8/layout/orgChart1"/>
    <dgm:cxn modelId="{9731EDF2-3880-45D6-AD20-326A69C3ADB5}" type="presParOf" srcId="{AAAF1215-8B5D-4725-8429-D38116315712}" destId="{0D393EBD-6FA0-42AD-BED5-263D7CDE66E1}" srcOrd="0" destOrd="0" presId="urn:microsoft.com/office/officeart/2005/8/layout/orgChart1"/>
    <dgm:cxn modelId="{BE9CDE9A-182F-4990-8FD0-4B611CE9445F}" type="presParOf" srcId="{0D393EBD-6FA0-42AD-BED5-263D7CDE66E1}" destId="{76B32CC0-4D88-4ED3-9A1E-54258976E31D}" srcOrd="0" destOrd="0" presId="urn:microsoft.com/office/officeart/2005/8/layout/orgChart1"/>
    <dgm:cxn modelId="{A448D692-6452-449A-BAB7-0E0320619D03}" type="presParOf" srcId="{0D393EBD-6FA0-42AD-BED5-263D7CDE66E1}" destId="{88D67709-89AA-4E46-9BC3-A2C78207FEBF}" srcOrd="1" destOrd="0" presId="urn:microsoft.com/office/officeart/2005/8/layout/orgChart1"/>
    <dgm:cxn modelId="{416D64FD-04DC-4C7A-A141-0E57B3EBC825}" type="presParOf" srcId="{AAAF1215-8B5D-4725-8429-D38116315712}" destId="{1A86C5E1-B684-4A31-8A18-34125FC89348}" srcOrd="1" destOrd="0" presId="urn:microsoft.com/office/officeart/2005/8/layout/orgChart1"/>
    <dgm:cxn modelId="{6E447F27-D0BF-419B-8941-A8C17EA4EE52}" type="presParOf" srcId="{AAAF1215-8B5D-4725-8429-D38116315712}" destId="{4F0F2DD1-FECB-484A-949F-123AF79B223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3E6E0-4270-451C-ABD6-CE0415B755AF}">
      <dsp:nvSpPr>
        <dsp:cNvPr id="0" name=""/>
        <dsp:cNvSpPr/>
      </dsp:nvSpPr>
      <dsp:spPr>
        <a:xfrm>
          <a:off x="10683630" y="1416560"/>
          <a:ext cx="297279" cy="1303413"/>
        </a:xfrm>
        <a:custGeom>
          <a:avLst/>
          <a:gdLst/>
          <a:ahLst/>
          <a:cxnLst/>
          <a:rect l="0" t="0" r="0" b="0"/>
          <a:pathLst>
            <a:path>
              <a:moveTo>
                <a:pt x="297279" y="0"/>
              </a:moveTo>
              <a:lnTo>
                <a:pt x="297279" y="1303413"/>
              </a:lnTo>
              <a:lnTo>
                <a:pt x="0" y="13034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E8CFE-EEA6-4060-9F14-09A9CA770DCE}">
      <dsp:nvSpPr>
        <dsp:cNvPr id="0" name=""/>
        <dsp:cNvSpPr/>
      </dsp:nvSpPr>
      <dsp:spPr>
        <a:xfrm>
          <a:off x="14989972" y="5439768"/>
          <a:ext cx="424968" cy="3314750"/>
        </a:xfrm>
        <a:custGeom>
          <a:avLst/>
          <a:gdLst/>
          <a:ahLst/>
          <a:cxnLst/>
          <a:rect l="0" t="0" r="0" b="0"/>
          <a:pathLst>
            <a:path>
              <a:moveTo>
                <a:pt x="0" y="0"/>
              </a:moveTo>
              <a:lnTo>
                <a:pt x="0" y="3314750"/>
              </a:lnTo>
              <a:lnTo>
                <a:pt x="424968" y="33147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F93117-CABF-489F-A9A4-563370D69D6D}">
      <dsp:nvSpPr>
        <dsp:cNvPr id="0" name=""/>
        <dsp:cNvSpPr/>
      </dsp:nvSpPr>
      <dsp:spPr>
        <a:xfrm>
          <a:off x="14989972" y="5439768"/>
          <a:ext cx="424968" cy="1303235"/>
        </a:xfrm>
        <a:custGeom>
          <a:avLst/>
          <a:gdLst/>
          <a:ahLst/>
          <a:cxnLst/>
          <a:rect l="0" t="0" r="0" b="0"/>
          <a:pathLst>
            <a:path>
              <a:moveTo>
                <a:pt x="0" y="0"/>
              </a:moveTo>
              <a:lnTo>
                <a:pt x="0" y="1303235"/>
              </a:lnTo>
              <a:lnTo>
                <a:pt x="424968" y="13032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47612B-4364-4CAE-A20A-D4F179323CB7}">
      <dsp:nvSpPr>
        <dsp:cNvPr id="0" name=""/>
        <dsp:cNvSpPr/>
      </dsp:nvSpPr>
      <dsp:spPr>
        <a:xfrm>
          <a:off x="10980909" y="1416560"/>
          <a:ext cx="5142311" cy="2606648"/>
        </a:xfrm>
        <a:custGeom>
          <a:avLst/>
          <a:gdLst/>
          <a:ahLst/>
          <a:cxnLst/>
          <a:rect l="0" t="0" r="0" b="0"/>
          <a:pathLst>
            <a:path>
              <a:moveTo>
                <a:pt x="0" y="0"/>
              </a:moveTo>
              <a:lnTo>
                <a:pt x="0" y="2309170"/>
              </a:lnTo>
              <a:lnTo>
                <a:pt x="5142311" y="2309170"/>
              </a:lnTo>
              <a:lnTo>
                <a:pt x="5142311" y="26066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6060B1-26DD-4266-96D3-89AE26CB953A}">
      <dsp:nvSpPr>
        <dsp:cNvPr id="0" name=""/>
        <dsp:cNvSpPr/>
      </dsp:nvSpPr>
      <dsp:spPr>
        <a:xfrm>
          <a:off x="10980909" y="1416560"/>
          <a:ext cx="1714236" cy="2606648"/>
        </a:xfrm>
        <a:custGeom>
          <a:avLst/>
          <a:gdLst/>
          <a:ahLst/>
          <a:cxnLst/>
          <a:rect l="0" t="0" r="0" b="0"/>
          <a:pathLst>
            <a:path>
              <a:moveTo>
                <a:pt x="0" y="0"/>
              </a:moveTo>
              <a:lnTo>
                <a:pt x="0" y="2309170"/>
              </a:lnTo>
              <a:lnTo>
                <a:pt x="1714236" y="2309170"/>
              </a:lnTo>
              <a:lnTo>
                <a:pt x="1714236" y="26066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9B0552-0ACA-42D2-8EC3-9EF8DE369ACD}">
      <dsp:nvSpPr>
        <dsp:cNvPr id="0" name=""/>
        <dsp:cNvSpPr/>
      </dsp:nvSpPr>
      <dsp:spPr>
        <a:xfrm>
          <a:off x="9267070" y="1416560"/>
          <a:ext cx="1713839" cy="2606648"/>
        </a:xfrm>
        <a:custGeom>
          <a:avLst/>
          <a:gdLst/>
          <a:ahLst/>
          <a:cxnLst/>
          <a:rect l="0" t="0" r="0" b="0"/>
          <a:pathLst>
            <a:path>
              <a:moveTo>
                <a:pt x="1713839" y="0"/>
              </a:moveTo>
              <a:lnTo>
                <a:pt x="1713839" y="2309170"/>
              </a:lnTo>
              <a:lnTo>
                <a:pt x="0" y="2309170"/>
              </a:lnTo>
              <a:lnTo>
                <a:pt x="0" y="26066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59ADA-467B-425B-A562-2D1ACB52E6C1}">
      <dsp:nvSpPr>
        <dsp:cNvPr id="0" name=""/>
        <dsp:cNvSpPr/>
      </dsp:nvSpPr>
      <dsp:spPr>
        <a:xfrm>
          <a:off x="5838994" y="1416560"/>
          <a:ext cx="5141914" cy="2606648"/>
        </a:xfrm>
        <a:custGeom>
          <a:avLst/>
          <a:gdLst/>
          <a:ahLst/>
          <a:cxnLst/>
          <a:rect l="0" t="0" r="0" b="0"/>
          <a:pathLst>
            <a:path>
              <a:moveTo>
                <a:pt x="5141914" y="0"/>
              </a:moveTo>
              <a:lnTo>
                <a:pt x="5141914" y="2309170"/>
              </a:lnTo>
              <a:lnTo>
                <a:pt x="0" y="2309170"/>
              </a:lnTo>
              <a:lnTo>
                <a:pt x="0" y="26066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652943-A682-4E92-945F-6E80B5E9CBC6}">
      <dsp:nvSpPr>
        <dsp:cNvPr id="0" name=""/>
        <dsp:cNvSpPr/>
      </dsp:nvSpPr>
      <dsp:spPr>
        <a:xfrm>
          <a:off x="9094547" y="0"/>
          <a:ext cx="3772724"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Tove R. Martens</a:t>
          </a:r>
        </a:p>
        <a:p>
          <a:pPr marL="0" lvl="0" indent="0" algn="ctr" defTabSz="1200150">
            <a:lnSpc>
              <a:spcPct val="90000"/>
            </a:lnSpc>
            <a:spcBef>
              <a:spcPct val="0"/>
            </a:spcBef>
            <a:spcAft>
              <a:spcPct val="35000"/>
            </a:spcAft>
            <a:buNone/>
          </a:pPr>
          <a:r>
            <a:rPr lang="nb-NO" sz="2700" kern="1200"/>
            <a:t>Reiselivssjef / daglig leder</a:t>
          </a:r>
        </a:p>
      </dsp:txBody>
      <dsp:txXfrm>
        <a:off x="9094547" y="0"/>
        <a:ext cx="3772724" cy="1416560"/>
      </dsp:txXfrm>
    </dsp:sp>
    <dsp:sp modelId="{73F25A3B-A31C-44CC-98AB-E9BC86E785FB}">
      <dsp:nvSpPr>
        <dsp:cNvPr id="0" name=""/>
        <dsp:cNvSpPr/>
      </dsp:nvSpPr>
      <dsp:spPr>
        <a:xfrm>
          <a:off x="4422434" y="4023208"/>
          <a:ext cx="2833120"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Mali Finborud Nøren</a:t>
          </a:r>
        </a:p>
        <a:p>
          <a:pPr marL="0" lvl="0" indent="0" algn="ctr" defTabSz="1200150">
            <a:lnSpc>
              <a:spcPct val="90000"/>
            </a:lnSpc>
            <a:spcBef>
              <a:spcPct val="0"/>
            </a:spcBef>
            <a:spcAft>
              <a:spcPct val="35000"/>
            </a:spcAft>
            <a:buNone/>
          </a:pPr>
          <a:r>
            <a:rPr lang="nb-NO" sz="2700" kern="1200"/>
            <a:t>Marked og innhold</a:t>
          </a:r>
        </a:p>
      </dsp:txBody>
      <dsp:txXfrm>
        <a:off x="4422434" y="4023208"/>
        <a:ext cx="2833120" cy="1416560"/>
      </dsp:txXfrm>
    </dsp:sp>
    <dsp:sp modelId="{E48BDCEE-802C-4991-800A-321A4B294B86}">
      <dsp:nvSpPr>
        <dsp:cNvPr id="0" name=""/>
        <dsp:cNvSpPr/>
      </dsp:nvSpPr>
      <dsp:spPr>
        <a:xfrm>
          <a:off x="7850510" y="4023208"/>
          <a:ext cx="2833120"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Kari Sivertsen Haugen</a:t>
          </a:r>
        </a:p>
        <a:p>
          <a:pPr marL="0" lvl="0" indent="0" algn="ctr" defTabSz="1200150">
            <a:lnSpc>
              <a:spcPct val="90000"/>
            </a:lnSpc>
            <a:spcBef>
              <a:spcPct val="0"/>
            </a:spcBef>
            <a:spcAft>
              <a:spcPct val="35000"/>
            </a:spcAft>
            <a:buNone/>
          </a:pPr>
          <a:r>
            <a:rPr lang="nb-NO" sz="2700" kern="1200" err="1"/>
            <a:t>SoMe</a:t>
          </a:r>
          <a:r>
            <a:rPr lang="nb-NO" sz="2700" kern="1200"/>
            <a:t> og foto</a:t>
          </a:r>
        </a:p>
      </dsp:txBody>
      <dsp:txXfrm>
        <a:off x="7850510" y="4023208"/>
        <a:ext cx="2833120" cy="1416560"/>
      </dsp:txXfrm>
    </dsp:sp>
    <dsp:sp modelId="{9107B1F4-6CC1-4226-917A-F57C53F664B2}">
      <dsp:nvSpPr>
        <dsp:cNvPr id="0" name=""/>
        <dsp:cNvSpPr/>
      </dsp:nvSpPr>
      <dsp:spPr>
        <a:xfrm>
          <a:off x="11278585" y="4023208"/>
          <a:ext cx="2833120"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Ranja Thørn</a:t>
          </a:r>
        </a:p>
        <a:p>
          <a:pPr marL="0" lvl="0" indent="0" algn="ctr" defTabSz="1200150">
            <a:lnSpc>
              <a:spcPct val="90000"/>
            </a:lnSpc>
            <a:spcBef>
              <a:spcPct val="0"/>
            </a:spcBef>
            <a:spcAft>
              <a:spcPct val="35000"/>
            </a:spcAft>
            <a:buNone/>
          </a:pPr>
          <a:r>
            <a:rPr lang="nb-NO" sz="2700" kern="1200"/>
            <a:t>Røros turistkontor, medlemsoppfølging</a:t>
          </a:r>
        </a:p>
      </dsp:txBody>
      <dsp:txXfrm>
        <a:off x="11278585" y="4023208"/>
        <a:ext cx="2833120" cy="1416560"/>
      </dsp:txXfrm>
    </dsp:sp>
    <dsp:sp modelId="{C5EE4061-5DE3-432C-9E3B-3121E395ED5A}">
      <dsp:nvSpPr>
        <dsp:cNvPr id="0" name=""/>
        <dsp:cNvSpPr/>
      </dsp:nvSpPr>
      <dsp:spPr>
        <a:xfrm>
          <a:off x="14706660" y="4023208"/>
          <a:ext cx="2833120"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Opplev Røros AS</a:t>
          </a:r>
        </a:p>
      </dsp:txBody>
      <dsp:txXfrm>
        <a:off x="14706660" y="4023208"/>
        <a:ext cx="2833120" cy="1416560"/>
      </dsp:txXfrm>
    </dsp:sp>
    <dsp:sp modelId="{76B7B13B-5ED6-4A81-A018-9A48451B22C9}">
      <dsp:nvSpPr>
        <dsp:cNvPr id="0" name=""/>
        <dsp:cNvSpPr/>
      </dsp:nvSpPr>
      <dsp:spPr>
        <a:xfrm>
          <a:off x="15414941" y="6034723"/>
          <a:ext cx="2833120"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Lillian Sandnes</a:t>
          </a:r>
        </a:p>
        <a:p>
          <a:pPr marL="0" lvl="0" indent="0" algn="ctr" defTabSz="1200150">
            <a:lnSpc>
              <a:spcPct val="90000"/>
            </a:lnSpc>
            <a:spcBef>
              <a:spcPct val="0"/>
            </a:spcBef>
            <a:spcAft>
              <a:spcPct val="35000"/>
            </a:spcAft>
            <a:buNone/>
          </a:pPr>
          <a:r>
            <a:rPr lang="nb-NO" sz="2700" kern="1200"/>
            <a:t>Rørosmartnan og Julemarked Røros</a:t>
          </a:r>
        </a:p>
      </dsp:txBody>
      <dsp:txXfrm>
        <a:off x="15414941" y="6034723"/>
        <a:ext cx="2833120" cy="1416560"/>
      </dsp:txXfrm>
    </dsp:sp>
    <dsp:sp modelId="{50CF4FAE-C4F3-438C-9B64-E692F7D6F309}">
      <dsp:nvSpPr>
        <dsp:cNvPr id="0" name=""/>
        <dsp:cNvSpPr/>
      </dsp:nvSpPr>
      <dsp:spPr>
        <a:xfrm>
          <a:off x="15414941" y="8046239"/>
          <a:ext cx="2833120"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Eli Riset</a:t>
          </a:r>
        </a:p>
        <a:p>
          <a:pPr marL="0" lvl="0" indent="0" algn="ctr" defTabSz="1200150">
            <a:lnSpc>
              <a:spcPct val="90000"/>
            </a:lnSpc>
            <a:spcBef>
              <a:spcPct val="0"/>
            </a:spcBef>
            <a:spcAft>
              <a:spcPct val="35000"/>
            </a:spcAft>
            <a:buNone/>
          </a:pPr>
          <a:r>
            <a:rPr lang="nb-NO" sz="2700" kern="1200"/>
            <a:t>Rørosmartnan og Julemarked Røros</a:t>
          </a:r>
        </a:p>
      </dsp:txBody>
      <dsp:txXfrm>
        <a:off x="15414941" y="8046239"/>
        <a:ext cx="2833120" cy="1416560"/>
      </dsp:txXfrm>
    </dsp:sp>
    <dsp:sp modelId="{76B32CC0-4D88-4ED3-9A1E-54258976E31D}">
      <dsp:nvSpPr>
        <dsp:cNvPr id="0" name=""/>
        <dsp:cNvSpPr/>
      </dsp:nvSpPr>
      <dsp:spPr>
        <a:xfrm>
          <a:off x="7850510" y="2011693"/>
          <a:ext cx="2833120" cy="141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b-NO" sz="2700" kern="1200"/>
            <a:t>Vigdis Sandnes</a:t>
          </a:r>
        </a:p>
        <a:p>
          <a:pPr marL="0" lvl="0" indent="0" algn="ctr" defTabSz="1200150">
            <a:lnSpc>
              <a:spcPct val="90000"/>
            </a:lnSpc>
            <a:spcBef>
              <a:spcPct val="0"/>
            </a:spcBef>
            <a:spcAft>
              <a:spcPct val="35000"/>
            </a:spcAft>
            <a:buNone/>
          </a:pPr>
          <a:r>
            <a:rPr lang="nb-NO" sz="2700" kern="1200"/>
            <a:t>Økonomiansvarlig</a:t>
          </a:r>
        </a:p>
      </dsp:txBody>
      <dsp:txXfrm>
        <a:off x="7850510" y="2011693"/>
        <a:ext cx="2833120" cy="14165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511BDCD-71A7-49CD-A59A-BB985833116F}" type="datetimeFigureOut">
              <a:rPr lang="sv-SE" smtClean="0"/>
              <a:t>2024-11-21</a:t>
            </a:fld>
            <a:endParaRPr lang="sv-SE"/>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609C5E4-89ED-4933-89EC-8DD9C3FEFF95}" type="slidenum">
              <a:rPr lang="sv-SE" smtClean="0"/>
              <a:t>‹#›</a:t>
            </a:fld>
            <a:endParaRPr lang="sv-SE"/>
          </a:p>
        </p:txBody>
      </p:sp>
    </p:spTree>
    <p:extLst>
      <p:ext uri="{BB962C8B-B14F-4D97-AF65-F5344CB8AC3E}">
        <p14:creationId xmlns:p14="http://schemas.microsoft.com/office/powerpoint/2010/main" val="2030832840"/>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609C5E4-89ED-4933-89EC-8DD9C3FEFF95}" type="slidenum">
              <a:rPr lang="sv-SE" smtClean="0"/>
              <a:t>1</a:t>
            </a:fld>
            <a:endParaRPr lang="sv-SE"/>
          </a:p>
        </p:txBody>
      </p:sp>
    </p:spTree>
    <p:extLst>
      <p:ext uri="{BB962C8B-B14F-4D97-AF65-F5344CB8AC3E}">
        <p14:creationId xmlns:p14="http://schemas.microsoft.com/office/powerpoint/2010/main" val="325980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90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94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7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28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21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1603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a:t>Q1 – mindre innlegg </a:t>
            </a:r>
            <a:r>
              <a:rPr lang="nb-NO" err="1"/>
              <a:t>pga</a:t>
            </a:r>
            <a:r>
              <a:rPr lang="nb-NO"/>
              <a:t> </a:t>
            </a:r>
            <a:r>
              <a:rPr lang="nb-NO" err="1"/>
              <a:t>Rørosmartnan</a:t>
            </a:r>
            <a:r>
              <a:rPr lang="nb-NO"/>
              <a:t>, så her kan vi ikke se så mye på prosenten</a:t>
            </a:r>
            <a:endParaRPr/>
          </a:p>
        </p:txBody>
      </p:sp>
    </p:spTree>
    <p:extLst>
      <p:ext uri="{BB962C8B-B14F-4D97-AF65-F5344CB8AC3E}">
        <p14:creationId xmlns:p14="http://schemas.microsoft.com/office/powerpoint/2010/main" val="2985407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131.000 eksponering </a:t>
            </a:r>
            <a:r>
              <a:rPr lang="nb-NO"/>
              <a:t>– </a:t>
            </a:r>
            <a:r>
              <a:rPr lang="nb-NO" dirty="0"/>
              <a:t>hvor mange ganger </a:t>
            </a:r>
            <a:r>
              <a:rPr lang="nb-NO"/>
              <a:t>innlegg </a:t>
            </a:r>
            <a:r>
              <a:rPr lang="nb-NO" dirty="0"/>
              <a:t>er vist</a:t>
            </a:r>
          </a:p>
          <a:p>
            <a:pPr marL="0" lvl="0" indent="0" algn="l" rtl="0">
              <a:spcBef>
                <a:spcPts val="0"/>
              </a:spcBef>
              <a:spcAft>
                <a:spcPts val="0"/>
              </a:spcAft>
              <a:buNone/>
            </a:pPr>
            <a:r>
              <a:rPr lang="nb-NO" dirty="0"/>
              <a:t>Eks. </a:t>
            </a:r>
            <a:r>
              <a:rPr lang="nb-NO" dirty="0" err="1"/>
              <a:t>Vigelpiken</a:t>
            </a:r>
            <a:r>
              <a:rPr lang="nb-NO" dirty="0"/>
              <a:t> – sett av 14.200</a:t>
            </a:r>
          </a:p>
          <a:p>
            <a:pPr marL="0" lvl="0" indent="0" algn="l" rtl="0">
              <a:spcBef>
                <a:spcPts val="0"/>
              </a:spcBef>
              <a:spcAft>
                <a:spcPts val="0"/>
              </a:spcAft>
              <a:buNone/>
            </a:pPr>
            <a:r>
              <a:rPr lang="nb-NO" dirty="0"/>
              <a:t>Instagram er </a:t>
            </a:r>
            <a:r>
              <a:rPr lang="nb-NO"/>
              <a:t>mye mer effektivt </a:t>
            </a:r>
            <a:r>
              <a:rPr lang="nb-NO" dirty="0"/>
              <a:t>enn FB</a:t>
            </a:r>
            <a:endParaRPr/>
          </a:p>
        </p:txBody>
      </p:sp>
    </p:spTree>
    <p:extLst>
      <p:ext uri="{BB962C8B-B14F-4D97-AF65-F5344CB8AC3E}">
        <p14:creationId xmlns:p14="http://schemas.microsoft.com/office/powerpoint/2010/main" val="1490187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*Salg: messer/workshops i inn- og utland, nyhetsbrev, kampanjer, tilrettelegge for presse</a:t>
            </a:r>
            <a:r>
              <a:rPr lang="nb-NO"/>
              <a:t>/visningsturer</a:t>
            </a:r>
            <a:endParaRPr lang="nb-NO" dirty="0"/>
          </a:p>
          <a:p>
            <a:endParaRPr lang="nb-NO" dirty="0"/>
          </a:p>
          <a:p>
            <a:r>
              <a:rPr lang="nb-NO" dirty="0"/>
              <a:t>Lunsj deretter åpen diskusjon og hva vi kan få til sammen.</a:t>
            </a:r>
          </a:p>
        </p:txBody>
      </p:sp>
      <p:sp>
        <p:nvSpPr>
          <p:cNvPr id="4" name="Plassholder for lysbildenummer 3"/>
          <p:cNvSpPr>
            <a:spLocks noGrp="1"/>
          </p:cNvSpPr>
          <p:nvPr>
            <p:ph type="sldNum" sz="quarter" idx="5"/>
          </p:nvPr>
        </p:nvSpPr>
        <p:spPr/>
        <p:txBody>
          <a:bodyPr/>
          <a:lstStyle/>
          <a:p>
            <a:fld id="{6609C5E4-89ED-4933-89EC-8DD9C3FEFF95}" type="slidenum">
              <a:rPr lang="sv-SE" smtClean="0"/>
              <a:t>32</a:t>
            </a:fld>
            <a:endParaRPr lang="sv-SE"/>
          </a:p>
        </p:txBody>
      </p:sp>
    </p:spTree>
    <p:extLst>
      <p:ext uri="{BB962C8B-B14F-4D97-AF65-F5344CB8AC3E}">
        <p14:creationId xmlns:p14="http://schemas.microsoft.com/office/powerpoint/2010/main" val="2093892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2400" dirty="0">
                <a:effectLst/>
                <a:latin typeface="Beausite Classic Clear" panose="020B0503030502060203" pitchFamily="34" charset="0"/>
                <a:ea typeface="Times New Roman" panose="02020603050405020304" pitchFamily="18" charset="0"/>
                <a:cs typeface="Times New Roman" panose="02020603050405020304" pitchFamily="18" charset="0"/>
              </a:rPr>
              <a:t>Reiselivet øker verdiskapingen i lokalsamfunnet, bidra til attraktive lokalsamfunn, bolyst og arbeidsplasser – </a:t>
            </a:r>
            <a:r>
              <a:rPr lang="nb-NO" sz="2400" i="1" dirty="0">
                <a:effectLst/>
                <a:latin typeface="Beausite Classic Clear" panose="020B0503030502060203" pitchFamily="34" charset="0"/>
                <a:ea typeface="Times New Roman" panose="02020603050405020304" pitchFamily="18" charset="0"/>
                <a:cs typeface="Times New Roman" panose="02020603050405020304" pitchFamily="18" charset="0"/>
              </a:rPr>
              <a:t>Samfunnsleveransen</a:t>
            </a:r>
          </a:p>
          <a:p>
            <a:pPr lvl="0"/>
            <a:endParaRPr lang="nb-NO" sz="2400" i="1" dirty="0">
              <a:effectLst/>
              <a:latin typeface="Beausite Classic Clear" panose="020B0503030502060203" pitchFamily="34" charset="0"/>
              <a:ea typeface="Aptos" panose="020B0004020202020204" pitchFamily="34" charset="0"/>
              <a:cs typeface="Times New Roman" panose="02020603050405020304" pitchFamily="18" charset="0"/>
            </a:endParaRPr>
          </a:p>
          <a:p>
            <a:pPr lvl="0"/>
            <a:r>
              <a:rPr lang="nb-NO" sz="2400" i="1" dirty="0">
                <a:effectLst/>
                <a:latin typeface="Beausite Classic Clear" panose="020B0503030502060203" pitchFamily="34" charset="0"/>
                <a:ea typeface="Aptos" panose="020B0004020202020204" pitchFamily="34" charset="0"/>
                <a:cs typeface="Times New Roman" panose="02020603050405020304" pitchFamily="18" charset="0"/>
              </a:rPr>
              <a:t>Reiselivet t</a:t>
            </a:r>
            <a:r>
              <a:rPr lang="nb-NO" sz="2400" dirty="0">
                <a:effectLst/>
                <a:latin typeface="Beausite Classic Clear" panose="020B0503030502060203" pitchFamily="34" charset="0"/>
                <a:ea typeface="Times New Roman" panose="02020603050405020304" pitchFamily="18" charset="0"/>
                <a:cs typeface="Times New Roman" panose="02020603050405020304" pitchFamily="18" charset="0"/>
              </a:rPr>
              <a:t>ilrettelegger for indirekte næringer som bruker Røros og omegn som ramme for bedriftsrelaterte besøk, ved at stedet opprettholder sine tilbud og attraksjonskraft.</a:t>
            </a:r>
            <a:endParaRPr lang="nb-NO" sz="2400" dirty="0">
              <a:effectLst/>
              <a:latin typeface="Aptos" panose="020B0004020202020204" pitchFamily="34" charset="0"/>
              <a:ea typeface="Aptos" panose="020B0004020202020204" pitchFamily="34" charset="0"/>
              <a:cs typeface="Times New Roman" panose="02020603050405020304" pitchFamily="18" charset="0"/>
            </a:endParaRPr>
          </a:p>
          <a:p>
            <a:endParaRPr lang="nb-NO" dirty="0"/>
          </a:p>
          <a:p>
            <a:r>
              <a:rPr lang="nb-NO" dirty="0"/>
              <a:t>Hva kan vi få til sammen?</a:t>
            </a:r>
          </a:p>
          <a:p>
            <a:endParaRPr lang="nb-NO" dirty="0"/>
          </a:p>
          <a:p>
            <a:r>
              <a:rPr lang="nb-NO" dirty="0"/>
              <a:t>Reiseliv skal bli Norges 5. eksportnæring, hvordan skal vi ta vår plass?</a:t>
            </a:r>
          </a:p>
        </p:txBody>
      </p:sp>
      <p:sp>
        <p:nvSpPr>
          <p:cNvPr id="4" name="Plassholder for lysbildenummer 3"/>
          <p:cNvSpPr>
            <a:spLocks noGrp="1"/>
          </p:cNvSpPr>
          <p:nvPr>
            <p:ph type="sldNum" sz="quarter" idx="5"/>
          </p:nvPr>
        </p:nvSpPr>
        <p:spPr/>
        <p:txBody>
          <a:bodyPr/>
          <a:lstStyle/>
          <a:p>
            <a:fld id="{6609C5E4-89ED-4933-89EC-8DD9C3FEFF95}" type="slidenum">
              <a:rPr lang="sv-SE" smtClean="0"/>
              <a:t>34</a:t>
            </a:fld>
            <a:endParaRPr lang="sv-SE"/>
          </a:p>
        </p:txBody>
      </p:sp>
    </p:spTree>
    <p:extLst>
      <p:ext uri="{BB962C8B-B14F-4D97-AF65-F5344CB8AC3E}">
        <p14:creationId xmlns:p14="http://schemas.microsoft.com/office/powerpoint/2010/main" val="275644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Intro – hvem er vi og raskt hvem som er tilstede</a:t>
            </a:r>
          </a:p>
          <a:p>
            <a:endParaRPr lang="nb-NO" dirty="0"/>
          </a:p>
          <a:p>
            <a:r>
              <a:rPr lang="nb-NO" dirty="0"/>
              <a:t>NB! Må legge inn tid til spørsmål!!! Målet er å få diskusjon</a:t>
            </a:r>
          </a:p>
        </p:txBody>
      </p:sp>
      <p:sp>
        <p:nvSpPr>
          <p:cNvPr id="4" name="Plassholder for lysbildenummer 3"/>
          <p:cNvSpPr>
            <a:spLocks noGrp="1"/>
          </p:cNvSpPr>
          <p:nvPr>
            <p:ph type="sldNum" sz="quarter" idx="5"/>
          </p:nvPr>
        </p:nvSpPr>
        <p:spPr/>
        <p:txBody>
          <a:bodyPr/>
          <a:lstStyle/>
          <a:p>
            <a:fld id="{6609C5E4-89ED-4933-89EC-8DD9C3FEFF95}" type="slidenum">
              <a:rPr lang="sv-SE" smtClean="0"/>
              <a:t>2</a:t>
            </a:fld>
            <a:endParaRPr lang="sv-SE"/>
          </a:p>
        </p:txBody>
      </p:sp>
    </p:spTree>
    <p:extLst>
      <p:ext uri="{BB962C8B-B14F-4D97-AF65-F5344CB8AC3E}">
        <p14:creationId xmlns:p14="http://schemas.microsoft.com/office/powerpoint/2010/main" val="213499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Si litt om strategiprosess OPR</a:t>
            </a:r>
          </a:p>
        </p:txBody>
      </p:sp>
      <p:sp>
        <p:nvSpPr>
          <p:cNvPr id="4" name="Plassholder for lysbildenummer 3"/>
          <p:cNvSpPr>
            <a:spLocks noGrp="1"/>
          </p:cNvSpPr>
          <p:nvPr>
            <p:ph type="sldNum" sz="quarter" idx="5"/>
          </p:nvPr>
        </p:nvSpPr>
        <p:spPr/>
        <p:txBody>
          <a:bodyPr/>
          <a:lstStyle/>
          <a:p>
            <a:fld id="{6609C5E4-89ED-4933-89EC-8DD9C3FEFF95}" type="slidenum">
              <a:rPr lang="sv-SE" smtClean="0"/>
              <a:t>3</a:t>
            </a:fld>
            <a:endParaRPr lang="sv-SE"/>
          </a:p>
        </p:txBody>
      </p:sp>
    </p:spTree>
    <p:extLst>
      <p:ext uri="{BB962C8B-B14F-4D97-AF65-F5344CB8AC3E}">
        <p14:creationId xmlns:p14="http://schemas.microsoft.com/office/powerpoint/2010/main" val="281621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Tolga nest største kommunen </a:t>
            </a:r>
            <a:r>
              <a:rPr lang="nb-NO" dirty="0" err="1"/>
              <a:t>ifht</a:t>
            </a:r>
            <a:r>
              <a:rPr lang="nb-NO" dirty="0"/>
              <a:t> antall medlemsbedrifter!</a:t>
            </a:r>
          </a:p>
          <a:p>
            <a:endParaRPr lang="nb-NO" dirty="0"/>
          </a:p>
          <a:p>
            <a:r>
              <a:rPr lang="nb-NO" dirty="0"/>
              <a:t>Vi representerer et næringsliv som totalt omsetter for nærmere 2 </a:t>
            </a:r>
            <a:r>
              <a:rPr lang="nb-NO" dirty="0" err="1"/>
              <a:t>mrd</a:t>
            </a:r>
            <a:r>
              <a:rPr lang="nb-NO" dirty="0"/>
              <a:t> i året. Stort potensiale for verdiskaping.</a:t>
            </a:r>
          </a:p>
        </p:txBody>
      </p:sp>
      <p:sp>
        <p:nvSpPr>
          <p:cNvPr id="4" name="Plassholder for lysbildenummer 3"/>
          <p:cNvSpPr>
            <a:spLocks noGrp="1"/>
          </p:cNvSpPr>
          <p:nvPr>
            <p:ph type="sldNum" sz="quarter" idx="5"/>
          </p:nvPr>
        </p:nvSpPr>
        <p:spPr/>
        <p:txBody>
          <a:bodyPr/>
          <a:lstStyle/>
          <a:p>
            <a:fld id="{D70967A6-0D8F-4E6D-AAC9-70AAA220549B}" type="slidenum">
              <a:rPr lang="nb-NO" smtClean="0"/>
              <a:t>4</a:t>
            </a:fld>
            <a:endParaRPr lang="nb-NO"/>
          </a:p>
        </p:txBody>
      </p:sp>
    </p:spTree>
    <p:extLst>
      <p:ext uri="{BB962C8B-B14F-4D97-AF65-F5344CB8AC3E}">
        <p14:creationId xmlns:p14="http://schemas.microsoft.com/office/powerpoint/2010/main" val="377889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70967A6-0D8F-4E6D-AAC9-70AAA220549B}" type="slidenum">
              <a:rPr lang="nb-NO" smtClean="0"/>
              <a:t>5</a:t>
            </a:fld>
            <a:endParaRPr lang="nb-NO"/>
          </a:p>
        </p:txBody>
      </p:sp>
    </p:spTree>
    <p:extLst>
      <p:ext uri="{BB962C8B-B14F-4D97-AF65-F5344CB8AC3E}">
        <p14:creationId xmlns:p14="http://schemas.microsoft.com/office/powerpoint/2010/main" val="27552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609C5E4-89ED-4933-89EC-8DD9C3FEFF95}" type="slidenum">
              <a:rPr lang="sv-SE" smtClean="0"/>
              <a:t>6</a:t>
            </a:fld>
            <a:endParaRPr lang="sv-SE"/>
          </a:p>
        </p:txBody>
      </p:sp>
    </p:spTree>
    <p:extLst>
      <p:ext uri="{BB962C8B-B14F-4D97-AF65-F5344CB8AC3E}">
        <p14:creationId xmlns:p14="http://schemas.microsoft.com/office/powerpoint/2010/main" val="356690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a:t>Gjennomsnittlig klikkrate på 2,2 % for reiseliv og overnatting</a:t>
            </a:r>
          </a:p>
        </p:txBody>
      </p:sp>
    </p:spTree>
    <p:extLst>
      <p:ext uri="{BB962C8B-B14F-4D97-AF65-F5344CB8AC3E}">
        <p14:creationId xmlns:p14="http://schemas.microsoft.com/office/powerpoint/2010/main" val="126666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f865ddb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f865ddbe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38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609C5E4-89ED-4933-89EC-8DD9C3FEFF95}" type="slidenum">
              <a:rPr lang="sv-SE" smtClean="0"/>
              <a:t>12</a:t>
            </a:fld>
            <a:endParaRPr lang="sv-SE"/>
          </a:p>
        </p:txBody>
      </p:sp>
    </p:spTree>
    <p:extLst>
      <p:ext uri="{BB962C8B-B14F-4D97-AF65-F5344CB8AC3E}">
        <p14:creationId xmlns:p14="http://schemas.microsoft.com/office/powerpoint/2010/main" val="427380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rgbClr val="B85429"/>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1AFA349E-8E38-1A86-9683-509F877C5ED2}"/>
              </a:ext>
            </a:extLst>
          </p:cNvPr>
          <p:cNvSpPr>
            <a:spLocks noGrp="1"/>
          </p:cNvSpPr>
          <p:nvPr>
            <p:ph type="pic" sz="quarter" idx="13"/>
          </p:nvPr>
        </p:nvSpPr>
        <p:spPr>
          <a:xfrm>
            <a:off x="12666095" y="975470"/>
            <a:ext cx="11716318" cy="12740530"/>
          </a:xfrm>
          <a:prstGeom prst="rect">
            <a:avLst/>
          </a:prstGeom>
          <a:solidFill>
            <a:schemeClr val="bg1">
              <a:lumMod val="8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nb-NO"/>
              <a:t>Klikk på ikonet for å legge til et bilde</a:t>
            </a:r>
            <a:endParaRPr lang="sv-SE"/>
          </a:p>
        </p:txBody>
      </p:sp>
      <p:sp>
        <p:nvSpPr>
          <p:cNvPr id="2" name="Tittel 1">
            <a:extLst>
              <a:ext uri="{FF2B5EF4-FFF2-40B4-BE49-F238E27FC236}">
                <a16:creationId xmlns:a16="http://schemas.microsoft.com/office/drawing/2014/main" id="{1AC2168B-921D-B78C-DC10-79868FB4B30C}"/>
              </a:ext>
            </a:extLst>
          </p:cNvPr>
          <p:cNvSpPr>
            <a:spLocks noGrp="1"/>
          </p:cNvSpPr>
          <p:nvPr>
            <p:ph type="ctrTitle"/>
          </p:nvPr>
        </p:nvSpPr>
        <p:spPr>
          <a:xfrm>
            <a:off x="975470" y="3827289"/>
            <a:ext cx="9200208" cy="4559582"/>
          </a:xfrm>
        </p:spPr>
        <p:txBody>
          <a:bodyPr lIns="0" tIns="0" rIns="0" bIns="0" anchor="t">
            <a:noAutofit/>
          </a:bodyPr>
          <a:lstStyle>
            <a:lvl1pPr algn="l">
              <a:lnSpc>
                <a:spcPct val="100000"/>
              </a:lnSpc>
              <a:defRPr sz="10000" b="0">
                <a:solidFill>
                  <a:schemeClr val="lt1"/>
                </a:solidFill>
                <a:latin typeface="+mj-lt"/>
              </a:defRPr>
            </a:lvl1pPr>
          </a:lstStyle>
          <a:p>
            <a:r>
              <a:rPr lang="nb-NO"/>
              <a:t>Klikk for å redigere tittelstil</a:t>
            </a:r>
            <a:endParaRPr lang="sv-SE"/>
          </a:p>
        </p:txBody>
      </p:sp>
      <p:sp>
        <p:nvSpPr>
          <p:cNvPr id="3" name="Undertittel 2">
            <a:extLst>
              <a:ext uri="{FF2B5EF4-FFF2-40B4-BE49-F238E27FC236}">
                <a16:creationId xmlns:a16="http://schemas.microsoft.com/office/drawing/2014/main" id="{7716659C-33F1-54F0-9380-B26C558F4273}"/>
              </a:ext>
            </a:extLst>
          </p:cNvPr>
          <p:cNvSpPr>
            <a:spLocks noGrp="1"/>
          </p:cNvSpPr>
          <p:nvPr>
            <p:ph type="subTitle" idx="1" hasCustomPrompt="1"/>
          </p:nvPr>
        </p:nvSpPr>
        <p:spPr>
          <a:xfrm>
            <a:off x="975470" y="912477"/>
            <a:ext cx="9182943" cy="461665"/>
          </a:xfrm>
        </p:spPr>
        <p:txBody>
          <a:bodyPr wrap="square" lIns="0" tIns="0" rIns="0" bIns="0">
            <a:spAutoFit/>
          </a:bodyPr>
          <a:lstStyle>
            <a:lvl1pPr marL="0" indent="0" algn="l">
              <a:lnSpc>
                <a:spcPct val="100000"/>
              </a:lnSpc>
              <a:spcBef>
                <a:spcPts val="0"/>
              </a:spcBef>
              <a:buNone/>
              <a:defRPr sz="30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Presentation </a:t>
            </a:r>
            <a:r>
              <a:rPr lang="nb-NO" err="1"/>
              <a:t>audience</a:t>
            </a:r>
            <a:r>
              <a:rPr lang="nb-NO"/>
              <a:t> and date</a:t>
            </a:r>
            <a:endParaRPr lang="sv-SE"/>
          </a:p>
        </p:txBody>
      </p:sp>
      <p:sp>
        <p:nvSpPr>
          <p:cNvPr id="4" name="Plassholder for dato 3">
            <a:extLst>
              <a:ext uri="{FF2B5EF4-FFF2-40B4-BE49-F238E27FC236}">
                <a16:creationId xmlns:a16="http://schemas.microsoft.com/office/drawing/2014/main" id="{3FA12D45-B0C5-4D2F-BD1F-CAA5F6A404EF}"/>
              </a:ext>
            </a:extLst>
          </p:cNvPr>
          <p:cNvSpPr>
            <a:spLocks noGrp="1"/>
          </p:cNvSpPr>
          <p:nvPr>
            <p:ph type="dt" sz="half" idx="10"/>
          </p:nvPr>
        </p:nvSpPr>
        <p:spPr/>
        <p:txBody>
          <a:bodyPr lIns="0" tIns="0" rIns="0" bIns="0"/>
          <a:lstStyle/>
          <a:p>
            <a:fld id="{409601FA-9460-4F6D-8750-148ABCD02DE0}" type="datetime1">
              <a:rPr lang="sv-SE" smtClean="0"/>
              <a:t>2024-11-21</a:t>
            </a:fld>
            <a:endParaRPr lang="sv-SE"/>
          </a:p>
        </p:txBody>
      </p:sp>
      <p:sp>
        <p:nvSpPr>
          <p:cNvPr id="5" name="Plassholder for bunntekst 4">
            <a:extLst>
              <a:ext uri="{FF2B5EF4-FFF2-40B4-BE49-F238E27FC236}">
                <a16:creationId xmlns:a16="http://schemas.microsoft.com/office/drawing/2014/main" id="{82E55BB6-7508-CFD0-1D4E-A7FBBF3C6976}"/>
              </a:ext>
            </a:extLst>
          </p:cNvPr>
          <p:cNvSpPr>
            <a:spLocks noGrp="1"/>
          </p:cNvSpPr>
          <p:nvPr>
            <p:ph type="ftr" sz="quarter" idx="11"/>
          </p:nvPr>
        </p:nvSpPr>
        <p:spPr>
          <a:xfrm>
            <a:off x="0" y="-358290"/>
            <a:ext cx="14402" cy="15389"/>
          </a:xfrm>
        </p:spPr>
        <p:txBody>
          <a:bodyPr lIns="0" tIns="0" rIns="0" bIns="0"/>
          <a:lstStyle>
            <a:lvl1pPr>
              <a:defRPr sz="100"/>
            </a:lvl1pPr>
          </a:lstStyle>
          <a:p>
            <a:endParaRPr lang="sv-SE"/>
          </a:p>
        </p:txBody>
      </p:sp>
      <p:sp>
        <p:nvSpPr>
          <p:cNvPr id="6" name="Plassholder for lysbildenummer 5">
            <a:extLst>
              <a:ext uri="{FF2B5EF4-FFF2-40B4-BE49-F238E27FC236}">
                <a16:creationId xmlns:a16="http://schemas.microsoft.com/office/drawing/2014/main" id="{CEFCBABD-6F8B-2AEE-16D6-903DAEFE2CFA}"/>
              </a:ext>
            </a:extLst>
          </p:cNvPr>
          <p:cNvSpPr>
            <a:spLocks noGrp="1"/>
          </p:cNvSpPr>
          <p:nvPr>
            <p:ph type="sldNum" sz="quarter" idx="12"/>
          </p:nvPr>
        </p:nvSpPr>
        <p:spPr>
          <a:xfrm>
            <a:off x="0" y="-365983"/>
            <a:ext cx="14402" cy="30778"/>
          </a:xfrm>
        </p:spPr>
        <p:txBody>
          <a:bodyPr lIns="0" tIns="0" rIns="0" bIns="0"/>
          <a:lstStyle>
            <a:lvl1pPr>
              <a:defRPr sz="100"/>
            </a:lvl1pPr>
          </a:lstStyle>
          <a:p>
            <a:fld id="{4EADB2E4-2809-4C85-B511-BAACE80F7AD9}" type="slidenum">
              <a:rPr lang="sv-SE" smtClean="0"/>
              <a:pPr/>
              <a:t>‹#›</a:t>
            </a:fld>
            <a:endParaRPr lang="sv-SE"/>
          </a:p>
        </p:txBody>
      </p:sp>
      <p:pic>
        <p:nvPicPr>
          <p:cNvPr id="8" name="Grafikk 7">
            <a:extLst>
              <a:ext uri="{FF2B5EF4-FFF2-40B4-BE49-F238E27FC236}">
                <a16:creationId xmlns:a16="http://schemas.microsoft.com/office/drawing/2014/main" id="{E8E8B4D6-979F-D2B1-6881-A43A5D947E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757" y="10932334"/>
            <a:ext cx="6836400" cy="2020423"/>
          </a:xfrm>
          <a:prstGeom prst="rect">
            <a:avLst/>
          </a:prstGeom>
        </p:spPr>
      </p:pic>
      <p:sp>
        <p:nvSpPr>
          <p:cNvPr id="18" name="Plassholder for tekst 17">
            <a:extLst>
              <a:ext uri="{FF2B5EF4-FFF2-40B4-BE49-F238E27FC236}">
                <a16:creationId xmlns:a16="http://schemas.microsoft.com/office/drawing/2014/main" id="{1CE54CF7-E820-7796-D131-88D58B759F05}"/>
              </a:ext>
            </a:extLst>
          </p:cNvPr>
          <p:cNvSpPr>
            <a:spLocks noGrp="1"/>
          </p:cNvSpPr>
          <p:nvPr>
            <p:ph type="body" sz="quarter" idx="14" hasCustomPrompt="1"/>
          </p:nvPr>
        </p:nvSpPr>
        <p:spPr>
          <a:xfrm>
            <a:off x="975470" y="1435685"/>
            <a:ext cx="9200208" cy="461665"/>
          </a:xfrm>
          <a:prstGeom prst="rect">
            <a:avLst/>
          </a:prstGeom>
        </p:spPr>
        <p:txBody>
          <a:bodyPr wrap="square" lIns="0" tIns="0" rIns="0" bIns="0">
            <a:spAutoFit/>
          </a:bodyPr>
          <a:lstStyle>
            <a:lvl1pPr marL="0" indent="0">
              <a:lnSpc>
                <a:spcPct val="100000"/>
              </a:lnSpc>
              <a:spcBef>
                <a:spcPts val="0"/>
              </a:spcBef>
              <a:buNone/>
              <a:defRPr sz="3000" b="1"/>
            </a:lvl1pPr>
            <a:lvl2pPr marL="914354" indent="0">
              <a:buNone/>
              <a:defRPr sz="3000"/>
            </a:lvl2pPr>
            <a:lvl3pPr marL="1828709" indent="0">
              <a:buNone/>
              <a:defRPr sz="3000"/>
            </a:lvl3pPr>
            <a:lvl4pPr marL="2743063" indent="0">
              <a:buNone/>
              <a:defRPr sz="3000"/>
            </a:lvl4pPr>
            <a:lvl5pPr marL="3657417" indent="0">
              <a:buNone/>
              <a:defRPr sz="3000"/>
            </a:lvl5pPr>
          </a:lstStyle>
          <a:p>
            <a:pPr lvl="0"/>
            <a:r>
              <a:rPr lang="nb-NO"/>
              <a:t>Author </a:t>
            </a:r>
            <a:r>
              <a:rPr lang="nb-NO" err="1"/>
              <a:t>name</a:t>
            </a:r>
            <a:r>
              <a:rPr lang="nb-NO"/>
              <a:t> (</a:t>
            </a:r>
            <a:r>
              <a:rPr lang="nb-NO" err="1"/>
              <a:t>title</a:t>
            </a:r>
            <a:r>
              <a:rPr lang="nb-NO"/>
              <a:t>, </a:t>
            </a:r>
            <a:r>
              <a:rPr lang="nb-NO" err="1"/>
              <a:t>position</a:t>
            </a:r>
            <a:r>
              <a:rPr lang="nb-NO"/>
              <a:t>)</a:t>
            </a:r>
          </a:p>
        </p:txBody>
      </p:sp>
      <p:pic>
        <p:nvPicPr>
          <p:cNvPr id="7" name="Grafikk 6">
            <a:extLst>
              <a:ext uri="{FF2B5EF4-FFF2-40B4-BE49-F238E27FC236}">
                <a16:creationId xmlns:a16="http://schemas.microsoft.com/office/drawing/2014/main" id="{DB86F6AC-C0DC-3214-A066-B4C4DBEF66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6757" y="10932334"/>
            <a:ext cx="6836400" cy="2020423"/>
          </a:xfrm>
          <a:prstGeom prst="rect">
            <a:avLst/>
          </a:prstGeom>
        </p:spPr>
      </p:pic>
    </p:spTree>
    <p:extLst>
      <p:ext uri="{BB962C8B-B14F-4D97-AF65-F5344CB8AC3E}">
        <p14:creationId xmlns:p14="http://schemas.microsoft.com/office/powerpoint/2010/main" val="2501623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ter slide with illustration #2">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06D328FB-15C8-4558-A69A-E8A4998EBB84}"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pic>
        <p:nvPicPr>
          <p:cNvPr id="3" name="Grafikk 2">
            <a:extLst>
              <a:ext uri="{FF2B5EF4-FFF2-40B4-BE49-F238E27FC236}">
                <a16:creationId xmlns:a16="http://schemas.microsoft.com/office/drawing/2014/main" id="{A4354B11-3EC9-65FB-A7E6-44545FFBB7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2609061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slide with illustration #3">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D7B1D864-8EB8-4516-B0C7-C21A957BF8D5}"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pic>
        <p:nvPicPr>
          <p:cNvPr id="3" name="Grafikk 2">
            <a:extLst>
              <a:ext uri="{FF2B5EF4-FFF2-40B4-BE49-F238E27FC236}">
                <a16:creationId xmlns:a16="http://schemas.microsoft.com/office/drawing/2014/main" id="{8D4CF688-3C20-A7F1-6FC9-A21D5259BF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124781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hapter slide with illustration #4">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41458BF7-C7F0-4DC7-AC85-BC15AEE903F1}"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pic>
        <p:nvPicPr>
          <p:cNvPr id="3" name="Grafikk 2">
            <a:extLst>
              <a:ext uri="{FF2B5EF4-FFF2-40B4-BE49-F238E27FC236}">
                <a16:creationId xmlns:a16="http://schemas.microsoft.com/office/drawing/2014/main" id="{4FE270D1-A317-DF4A-F971-E7DDB9D9D2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683473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hapter slide with illustration #5">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68A533EA-DFC3-479B-B6FB-F1C27A0953A7}"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pic>
        <p:nvPicPr>
          <p:cNvPr id="3" name="Grafikk 2">
            <a:extLst>
              <a:ext uri="{FF2B5EF4-FFF2-40B4-BE49-F238E27FC236}">
                <a16:creationId xmlns:a16="http://schemas.microsoft.com/office/drawing/2014/main" id="{8B060AC9-93A5-00F5-BA1A-9E5880819E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127332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14887607-82C8-7669-6803-2AD02850446E}"/>
              </a:ext>
            </a:extLst>
          </p:cNvPr>
          <p:cNvSpPr>
            <a:spLocks noGrp="1"/>
          </p:cNvSpPr>
          <p:nvPr>
            <p:ph type="pic" sz="quarter" idx="13"/>
          </p:nvPr>
        </p:nvSpPr>
        <p:spPr>
          <a:xfrm>
            <a:off x="13641890" y="955198"/>
            <a:ext cx="10740523" cy="12760801"/>
          </a:xfrm>
          <a:prstGeom prst="rect">
            <a:avLst/>
          </a:prstGeom>
        </p:spPr>
        <p:txBody>
          <a:bodyPr tIns="1564389"/>
          <a:lstStyle>
            <a:lvl1pPr marL="457177" indent="-457177" algn="ctr" defTabSz="1828709" rtl="0" eaLnBrk="1" latinLnBrk="0" hangingPunct="1">
              <a:lnSpc>
                <a:spcPts val="4800"/>
              </a:lnSpc>
              <a:spcBef>
                <a:spcPts val="3000"/>
              </a:spcBef>
              <a:buFont typeface="EB Garamond" panose="00000500000000000000" pitchFamily="2" charset="0"/>
              <a:buNone/>
              <a:defRPr sz="4000"/>
            </a:lvl1pPr>
          </a:lstStyle>
          <a:p>
            <a:r>
              <a:rPr lang="nb-NO"/>
              <a:t>Klikk på ikonet for å legge til et bilde</a:t>
            </a:r>
            <a:endParaRPr lang="sv-SE"/>
          </a:p>
        </p:txBody>
      </p:sp>
      <p:sp>
        <p:nvSpPr>
          <p:cNvPr id="2" name="Tittel 1">
            <a:extLst>
              <a:ext uri="{FF2B5EF4-FFF2-40B4-BE49-F238E27FC236}">
                <a16:creationId xmlns:a16="http://schemas.microsoft.com/office/drawing/2014/main" id="{523ADBF4-68DE-D4CF-C153-39F6BE20DF35}"/>
              </a:ext>
            </a:extLst>
          </p:cNvPr>
          <p:cNvSpPr>
            <a:spLocks noGrp="1"/>
          </p:cNvSpPr>
          <p:nvPr>
            <p:ph type="title"/>
          </p:nvPr>
        </p:nvSpPr>
        <p:spPr>
          <a:xfrm>
            <a:off x="975722" y="1281263"/>
            <a:ext cx="11214691" cy="923330"/>
          </a:xfrm>
        </p:spPr>
        <p:txBody>
          <a:bodyPr lIns="0" tIns="0" rIns="0" bIns="0"/>
          <a:lstStyle/>
          <a:p>
            <a:r>
              <a:rPr lang="nb-NO"/>
              <a:t>Klikk for å redigere tittelstil</a:t>
            </a:r>
            <a:endParaRPr lang="sv-SE"/>
          </a:p>
        </p:txBody>
      </p:sp>
      <p:sp>
        <p:nvSpPr>
          <p:cNvPr id="5" name="Plassholder for dato 4">
            <a:extLst>
              <a:ext uri="{FF2B5EF4-FFF2-40B4-BE49-F238E27FC236}">
                <a16:creationId xmlns:a16="http://schemas.microsoft.com/office/drawing/2014/main" id="{BFB0ADB2-27CB-B7E3-BBB4-3D0624BBBDE2}"/>
              </a:ext>
            </a:extLst>
          </p:cNvPr>
          <p:cNvSpPr>
            <a:spLocks noGrp="1"/>
          </p:cNvSpPr>
          <p:nvPr>
            <p:ph type="dt" sz="half" idx="10"/>
          </p:nvPr>
        </p:nvSpPr>
        <p:spPr/>
        <p:txBody>
          <a:bodyPr lIns="0" tIns="0" rIns="0" bIns="0"/>
          <a:lstStyle/>
          <a:p>
            <a:fld id="{C3FF8C39-C9D6-42CB-934A-43D7A242CD2B}" type="datetime1">
              <a:rPr lang="sv-SE" smtClean="0"/>
              <a:t>2024-11-21</a:t>
            </a:fld>
            <a:endParaRPr lang="sv-SE"/>
          </a:p>
        </p:txBody>
      </p:sp>
      <p:sp>
        <p:nvSpPr>
          <p:cNvPr id="6" name="Plassholder for bunntekst 5">
            <a:extLst>
              <a:ext uri="{FF2B5EF4-FFF2-40B4-BE49-F238E27FC236}">
                <a16:creationId xmlns:a16="http://schemas.microsoft.com/office/drawing/2014/main" id="{27984D4B-2ADA-3421-B74E-B84CB3BBA22E}"/>
              </a:ext>
            </a:extLst>
          </p:cNvPr>
          <p:cNvSpPr>
            <a:spLocks noGrp="1"/>
          </p:cNvSpPr>
          <p:nvPr>
            <p:ph type="ftr" sz="quarter" idx="11"/>
          </p:nvPr>
        </p:nvSpPr>
        <p:spPr/>
        <p:txBody>
          <a:bodyPr lIns="0" tIns="0" rIns="0" bIns="0"/>
          <a:lstStyle/>
          <a:p>
            <a:endParaRPr lang="sv-SE"/>
          </a:p>
        </p:txBody>
      </p:sp>
      <p:sp>
        <p:nvSpPr>
          <p:cNvPr id="7" name="Plassholder for lysbildenummer 6">
            <a:extLst>
              <a:ext uri="{FF2B5EF4-FFF2-40B4-BE49-F238E27FC236}">
                <a16:creationId xmlns:a16="http://schemas.microsoft.com/office/drawing/2014/main" id="{A7F15970-7201-1531-A3FC-B2EBE993CDCA}"/>
              </a:ext>
            </a:extLst>
          </p:cNvPr>
          <p:cNvSpPr>
            <a:spLocks noGrp="1"/>
          </p:cNvSpPr>
          <p:nvPr>
            <p:ph type="sldNum" sz="quarter" idx="12"/>
          </p:nvPr>
        </p:nvSpPr>
        <p:spPr/>
        <p:txBody>
          <a:bodyPr lIns="0" tIns="0" rIns="0" bIns="0"/>
          <a:lstStyle/>
          <a:p>
            <a:fld id="{4EADB2E4-2809-4C85-B511-BAACE80F7AD9}" type="slidenum">
              <a:rPr lang="sv-SE" smtClean="0"/>
              <a:t>‹#›</a:t>
            </a:fld>
            <a:endParaRPr lang="sv-SE"/>
          </a:p>
        </p:txBody>
      </p:sp>
      <p:sp>
        <p:nvSpPr>
          <p:cNvPr id="8" name="Plassholder for innhold 2">
            <a:extLst>
              <a:ext uri="{FF2B5EF4-FFF2-40B4-BE49-F238E27FC236}">
                <a16:creationId xmlns:a16="http://schemas.microsoft.com/office/drawing/2014/main" id="{EBA20EE5-2A91-865D-93EF-85B39E8CF6AF}"/>
              </a:ext>
            </a:extLst>
          </p:cNvPr>
          <p:cNvSpPr>
            <a:spLocks noGrp="1"/>
          </p:cNvSpPr>
          <p:nvPr>
            <p:ph idx="1"/>
          </p:nvPr>
        </p:nvSpPr>
        <p:spPr>
          <a:xfrm>
            <a:off x="975722" y="3417554"/>
            <a:ext cx="11214691" cy="7821946"/>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Tree>
    <p:extLst>
      <p:ext uri="{BB962C8B-B14F-4D97-AF65-F5344CB8AC3E}">
        <p14:creationId xmlns:p14="http://schemas.microsoft.com/office/powerpoint/2010/main" val="1766407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14887607-82C8-7669-6803-2AD02850446E}"/>
              </a:ext>
            </a:extLst>
          </p:cNvPr>
          <p:cNvSpPr>
            <a:spLocks noGrp="1"/>
          </p:cNvSpPr>
          <p:nvPr>
            <p:ph type="pic" sz="quarter" idx="13"/>
          </p:nvPr>
        </p:nvSpPr>
        <p:spPr>
          <a:xfrm>
            <a:off x="13641890" y="955198"/>
            <a:ext cx="9791676" cy="11507939"/>
          </a:xfrm>
          <a:prstGeom prst="rect">
            <a:avLst/>
          </a:prstGeom>
        </p:spPr>
        <p:txBody>
          <a:bodyPr tIns="1564389"/>
          <a:lstStyle>
            <a:lvl1pPr marL="457177" indent="-457177" algn="ctr" defTabSz="1828709" rtl="0" eaLnBrk="1" latinLnBrk="0" hangingPunct="1">
              <a:lnSpc>
                <a:spcPts val="4800"/>
              </a:lnSpc>
              <a:spcBef>
                <a:spcPts val="3000"/>
              </a:spcBef>
              <a:buFont typeface="EB Garamond" panose="00000500000000000000" pitchFamily="2" charset="0"/>
              <a:buNone/>
              <a:defRPr sz="4000"/>
            </a:lvl1pPr>
          </a:lstStyle>
          <a:p>
            <a:r>
              <a:rPr lang="nb-NO"/>
              <a:t>Klikk på ikonet for å legge til et bilde</a:t>
            </a:r>
            <a:endParaRPr lang="sv-SE"/>
          </a:p>
        </p:txBody>
      </p:sp>
      <p:sp>
        <p:nvSpPr>
          <p:cNvPr id="2" name="Tittel 1">
            <a:extLst>
              <a:ext uri="{FF2B5EF4-FFF2-40B4-BE49-F238E27FC236}">
                <a16:creationId xmlns:a16="http://schemas.microsoft.com/office/drawing/2014/main" id="{523ADBF4-68DE-D4CF-C153-39F6BE20DF35}"/>
              </a:ext>
            </a:extLst>
          </p:cNvPr>
          <p:cNvSpPr>
            <a:spLocks noGrp="1"/>
          </p:cNvSpPr>
          <p:nvPr>
            <p:ph type="title"/>
          </p:nvPr>
        </p:nvSpPr>
        <p:spPr>
          <a:xfrm>
            <a:off x="975722" y="1281263"/>
            <a:ext cx="11214691" cy="923330"/>
          </a:xfrm>
        </p:spPr>
        <p:txBody>
          <a:bodyPr lIns="0" tIns="0" rIns="0" bIns="0"/>
          <a:lstStyle/>
          <a:p>
            <a:r>
              <a:rPr lang="nb-NO"/>
              <a:t>Klikk for å redigere tittelstil</a:t>
            </a:r>
            <a:endParaRPr lang="sv-SE"/>
          </a:p>
        </p:txBody>
      </p:sp>
      <p:sp>
        <p:nvSpPr>
          <p:cNvPr id="5" name="Plassholder for dato 4">
            <a:extLst>
              <a:ext uri="{FF2B5EF4-FFF2-40B4-BE49-F238E27FC236}">
                <a16:creationId xmlns:a16="http://schemas.microsoft.com/office/drawing/2014/main" id="{BFB0ADB2-27CB-B7E3-BBB4-3D0624BBBDE2}"/>
              </a:ext>
            </a:extLst>
          </p:cNvPr>
          <p:cNvSpPr>
            <a:spLocks noGrp="1"/>
          </p:cNvSpPr>
          <p:nvPr>
            <p:ph type="dt" sz="half" idx="10"/>
          </p:nvPr>
        </p:nvSpPr>
        <p:spPr/>
        <p:txBody>
          <a:bodyPr lIns="0" tIns="0" rIns="0" bIns="0"/>
          <a:lstStyle/>
          <a:p>
            <a:fld id="{ACE71365-1FE0-45B3-AD7A-C23D73DE7C5B}" type="datetime1">
              <a:rPr lang="sv-SE" smtClean="0"/>
              <a:t>2024-11-21</a:t>
            </a:fld>
            <a:endParaRPr lang="sv-SE"/>
          </a:p>
        </p:txBody>
      </p:sp>
      <p:sp>
        <p:nvSpPr>
          <p:cNvPr id="6" name="Plassholder for bunntekst 5">
            <a:extLst>
              <a:ext uri="{FF2B5EF4-FFF2-40B4-BE49-F238E27FC236}">
                <a16:creationId xmlns:a16="http://schemas.microsoft.com/office/drawing/2014/main" id="{27984D4B-2ADA-3421-B74E-B84CB3BBA22E}"/>
              </a:ext>
            </a:extLst>
          </p:cNvPr>
          <p:cNvSpPr>
            <a:spLocks noGrp="1"/>
          </p:cNvSpPr>
          <p:nvPr>
            <p:ph type="ftr" sz="quarter" idx="11"/>
          </p:nvPr>
        </p:nvSpPr>
        <p:spPr/>
        <p:txBody>
          <a:bodyPr lIns="0" tIns="0" rIns="0" bIns="0"/>
          <a:lstStyle/>
          <a:p>
            <a:endParaRPr lang="sv-SE"/>
          </a:p>
        </p:txBody>
      </p:sp>
      <p:sp>
        <p:nvSpPr>
          <p:cNvPr id="7" name="Plassholder for lysbildenummer 6">
            <a:extLst>
              <a:ext uri="{FF2B5EF4-FFF2-40B4-BE49-F238E27FC236}">
                <a16:creationId xmlns:a16="http://schemas.microsoft.com/office/drawing/2014/main" id="{A7F15970-7201-1531-A3FC-B2EBE993CDCA}"/>
              </a:ext>
            </a:extLst>
          </p:cNvPr>
          <p:cNvSpPr>
            <a:spLocks noGrp="1"/>
          </p:cNvSpPr>
          <p:nvPr>
            <p:ph type="sldNum" sz="quarter" idx="12"/>
          </p:nvPr>
        </p:nvSpPr>
        <p:spPr/>
        <p:txBody>
          <a:bodyPr lIns="0" tIns="0" rIns="0" bIns="0"/>
          <a:lstStyle/>
          <a:p>
            <a:fld id="{4EADB2E4-2809-4C85-B511-BAACE80F7AD9}" type="slidenum">
              <a:rPr lang="sv-SE" smtClean="0"/>
              <a:t>‹#›</a:t>
            </a:fld>
            <a:endParaRPr lang="sv-SE"/>
          </a:p>
        </p:txBody>
      </p:sp>
      <p:sp>
        <p:nvSpPr>
          <p:cNvPr id="8" name="Plassholder for innhold 2">
            <a:extLst>
              <a:ext uri="{FF2B5EF4-FFF2-40B4-BE49-F238E27FC236}">
                <a16:creationId xmlns:a16="http://schemas.microsoft.com/office/drawing/2014/main" id="{EBA20EE5-2A91-865D-93EF-85B39E8CF6AF}"/>
              </a:ext>
            </a:extLst>
          </p:cNvPr>
          <p:cNvSpPr>
            <a:spLocks noGrp="1"/>
          </p:cNvSpPr>
          <p:nvPr>
            <p:ph idx="1"/>
          </p:nvPr>
        </p:nvSpPr>
        <p:spPr>
          <a:xfrm>
            <a:off x="975722" y="3417554"/>
            <a:ext cx="11214691" cy="7821946"/>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Tree>
    <p:extLst>
      <p:ext uri="{BB962C8B-B14F-4D97-AF65-F5344CB8AC3E}">
        <p14:creationId xmlns:p14="http://schemas.microsoft.com/office/powerpoint/2010/main" val="4215451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image frames">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14887607-82C8-7669-6803-2AD02850446E}"/>
              </a:ext>
            </a:extLst>
          </p:cNvPr>
          <p:cNvSpPr>
            <a:spLocks noGrp="1"/>
          </p:cNvSpPr>
          <p:nvPr>
            <p:ph type="pic" sz="quarter" idx="13"/>
          </p:nvPr>
        </p:nvSpPr>
        <p:spPr>
          <a:xfrm>
            <a:off x="17543806" y="955198"/>
            <a:ext cx="5880939" cy="5547609"/>
          </a:xfrm>
          <a:prstGeom prst="rect">
            <a:avLst/>
          </a:prstGeom>
        </p:spPr>
        <p:txBody>
          <a:bodyPr tIns="1564389"/>
          <a:lstStyle>
            <a:lvl1pPr marL="457177" indent="-457177" algn="ctr" defTabSz="1828709" rtl="0" eaLnBrk="1" latinLnBrk="0" hangingPunct="1">
              <a:lnSpc>
                <a:spcPts val="4800"/>
              </a:lnSpc>
              <a:spcBef>
                <a:spcPts val="3000"/>
              </a:spcBef>
              <a:buFont typeface="EB Garamond" panose="00000500000000000000" pitchFamily="2" charset="0"/>
              <a:buNone/>
              <a:defRPr sz="4000"/>
            </a:lvl1pPr>
          </a:lstStyle>
          <a:p>
            <a:r>
              <a:rPr lang="nb-NO"/>
              <a:t>Klikk på ikonet for å legge til et bilde</a:t>
            </a:r>
            <a:endParaRPr lang="sv-SE"/>
          </a:p>
        </p:txBody>
      </p:sp>
      <p:sp>
        <p:nvSpPr>
          <p:cNvPr id="2" name="Tittel 1">
            <a:extLst>
              <a:ext uri="{FF2B5EF4-FFF2-40B4-BE49-F238E27FC236}">
                <a16:creationId xmlns:a16="http://schemas.microsoft.com/office/drawing/2014/main" id="{523ADBF4-68DE-D4CF-C153-39F6BE20DF35}"/>
              </a:ext>
            </a:extLst>
          </p:cNvPr>
          <p:cNvSpPr>
            <a:spLocks noGrp="1"/>
          </p:cNvSpPr>
          <p:nvPr>
            <p:ph type="title"/>
          </p:nvPr>
        </p:nvSpPr>
        <p:spPr>
          <a:xfrm>
            <a:off x="975722" y="1281263"/>
            <a:ext cx="15278691" cy="923330"/>
          </a:xfrm>
        </p:spPr>
        <p:txBody>
          <a:bodyPr lIns="0" tIns="0" rIns="0" bIns="0"/>
          <a:lstStyle/>
          <a:p>
            <a:r>
              <a:rPr lang="nb-NO"/>
              <a:t>Klikk for å redigere tittelstil</a:t>
            </a:r>
            <a:endParaRPr lang="sv-SE"/>
          </a:p>
        </p:txBody>
      </p:sp>
      <p:sp>
        <p:nvSpPr>
          <p:cNvPr id="5" name="Plassholder for dato 4">
            <a:extLst>
              <a:ext uri="{FF2B5EF4-FFF2-40B4-BE49-F238E27FC236}">
                <a16:creationId xmlns:a16="http://schemas.microsoft.com/office/drawing/2014/main" id="{BFB0ADB2-27CB-B7E3-BBB4-3D0624BBBDE2}"/>
              </a:ext>
            </a:extLst>
          </p:cNvPr>
          <p:cNvSpPr>
            <a:spLocks noGrp="1"/>
          </p:cNvSpPr>
          <p:nvPr>
            <p:ph type="dt" sz="half" idx="10"/>
          </p:nvPr>
        </p:nvSpPr>
        <p:spPr/>
        <p:txBody>
          <a:bodyPr lIns="0" tIns="0" rIns="0" bIns="0"/>
          <a:lstStyle/>
          <a:p>
            <a:fld id="{F37AE19D-5ADE-496C-8DB0-9CB112B3CD96}" type="datetime1">
              <a:rPr lang="sv-SE" smtClean="0"/>
              <a:t>2024-11-21</a:t>
            </a:fld>
            <a:endParaRPr lang="sv-SE"/>
          </a:p>
        </p:txBody>
      </p:sp>
      <p:sp>
        <p:nvSpPr>
          <p:cNvPr id="6" name="Plassholder for bunntekst 5">
            <a:extLst>
              <a:ext uri="{FF2B5EF4-FFF2-40B4-BE49-F238E27FC236}">
                <a16:creationId xmlns:a16="http://schemas.microsoft.com/office/drawing/2014/main" id="{27984D4B-2ADA-3421-B74E-B84CB3BBA22E}"/>
              </a:ext>
            </a:extLst>
          </p:cNvPr>
          <p:cNvSpPr>
            <a:spLocks noGrp="1"/>
          </p:cNvSpPr>
          <p:nvPr>
            <p:ph type="ftr" sz="quarter" idx="11"/>
          </p:nvPr>
        </p:nvSpPr>
        <p:spPr/>
        <p:txBody>
          <a:bodyPr lIns="0" tIns="0" rIns="0" bIns="0"/>
          <a:lstStyle/>
          <a:p>
            <a:endParaRPr lang="sv-SE"/>
          </a:p>
        </p:txBody>
      </p:sp>
      <p:sp>
        <p:nvSpPr>
          <p:cNvPr id="7" name="Plassholder for lysbildenummer 6">
            <a:extLst>
              <a:ext uri="{FF2B5EF4-FFF2-40B4-BE49-F238E27FC236}">
                <a16:creationId xmlns:a16="http://schemas.microsoft.com/office/drawing/2014/main" id="{A7F15970-7201-1531-A3FC-B2EBE993CDCA}"/>
              </a:ext>
            </a:extLst>
          </p:cNvPr>
          <p:cNvSpPr>
            <a:spLocks noGrp="1"/>
          </p:cNvSpPr>
          <p:nvPr>
            <p:ph type="sldNum" sz="quarter" idx="12"/>
          </p:nvPr>
        </p:nvSpPr>
        <p:spPr/>
        <p:txBody>
          <a:bodyPr lIns="0" tIns="0" rIns="0" bIns="0"/>
          <a:lstStyle/>
          <a:p>
            <a:fld id="{4EADB2E4-2809-4C85-B511-BAACE80F7AD9}" type="slidenum">
              <a:rPr lang="sv-SE" smtClean="0"/>
              <a:t>‹#›</a:t>
            </a:fld>
            <a:endParaRPr lang="sv-SE"/>
          </a:p>
        </p:txBody>
      </p:sp>
      <p:sp>
        <p:nvSpPr>
          <p:cNvPr id="8" name="Plassholder for innhold 2">
            <a:extLst>
              <a:ext uri="{FF2B5EF4-FFF2-40B4-BE49-F238E27FC236}">
                <a16:creationId xmlns:a16="http://schemas.microsoft.com/office/drawing/2014/main" id="{EBA20EE5-2A91-865D-93EF-85B39E8CF6AF}"/>
              </a:ext>
            </a:extLst>
          </p:cNvPr>
          <p:cNvSpPr>
            <a:spLocks noGrp="1"/>
          </p:cNvSpPr>
          <p:nvPr>
            <p:ph idx="1"/>
          </p:nvPr>
        </p:nvSpPr>
        <p:spPr>
          <a:xfrm>
            <a:off x="975722" y="3417554"/>
            <a:ext cx="15278691" cy="7821946"/>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3" name="Plassholder for bilde 8">
            <a:extLst>
              <a:ext uri="{FF2B5EF4-FFF2-40B4-BE49-F238E27FC236}">
                <a16:creationId xmlns:a16="http://schemas.microsoft.com/office/drawing/2014/main" id="{905C7A84-9AAF-2EA8-CA0A-4A52BDD2C201}"/>
              </a:ext>
            </a:extLst>
          </p:cNvPr>
          <p:cNvSpPr>
            <a:spLocks noGrp="1"/>
          </p:cNvSpPr>
          <p:nvPr>
            <p:ph type="pic" sz="quarter" idx="14"/>
          </p:nvPr>
        </p:nvSpPr>
        <p:spPr>
          <a:xfrm>
            <a:off x="17543808" y="6910812"/>
            <a:ext cx="5880939" cy="5547609"/>
          </a:xfrm>
          <a:prstGeom prst="rect">
            <a:avLst/>
          </a:prstGeom>
        </p:spPr>
        <p:txBody>
          <a:bodyPr tIns="1564389"/>
          <a:lstStyle>
            <a:lvl1pPr marL="457177" indent="-457177" algn="ctr" defTabSz="1828709" rtl="0" eaLnBrk="1" latinLnBrk="0" hangingPunct="1">
              <a:lnSpc>
                <a:spcPts val="4800"/>
              </a:lnSpc>
              <a:spcBef>
                <a:spcPts val="3000"/>
              </a:spcBef>
              <a:buFont typeface="EB Garamond" panose="00000500000000000000" pitchFamily="2" charset="0"/>
              <a:buNone/>
              <a:defRPr sz="4000"/>
            </a:lvl1pPr>
          </a:lstStyle>
          <a:p>
            <a:r>
              <a:rPr lang="nb-NO"/>
              <a:t>Klikk på ikonet for å legge til et bilde</a:t>
            </a:r>
            <a:endParaRPr lang="sv-SE"/>
          </a:p>
        </p:txBody>
      </p:sp>
    </p:spTree>
    <p:extLst>
      <p:ext uri="{BB962C8B-B14F-4D97-AF65-F5344CB8AC3E}">
        <p14:creationId xmlns:p14="http://schemas.microsoft.com/office/powerpoint/2010/main" val="4079460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ull pictur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533A21C3-8E52-4A98-85BB-56831CAB3D3F}"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dk1"/>
                </a:solidFill>
              </a:defRPr>
            </a:lvl1pPr>
          </a:lstStyle>
          <a:p>
            <a:fld id="{4EADB2E4-2809-4C85-B511-BAACE80F7AD9}" type="slidenum">
              <a:rPr lang="sv-SE" smtClean="0"/>
              <a:pPr/>
              <a:t>‹#›</a:t>
            </a:fld>
            <a:endParaRPr lang="sv-SE"/>
          </a:p>
        </p:txBody>
      </p:sp>
      <p:sp>
        <p:nvSpPr>
          <p:cNvPr id="7" name="Plassholder for bilde 14">
            <a:extLst>
              <a:ext uri="{FF2B5EF4-FFF2-40B4-BE49-F238E27FC236}">
                <a16:creationId xmlns:a16="http://schemas.microsoft.com/office/drawing/2014/main" id="{1F6DCB07-7BB1-8DD4-57DC-BFEF48CEDCE8}"/>
              </a:ext>
            </a:extLst>
          </p:cNvPr>
          <p:cNvSpPr>
            <a:spLocks noGrp="1"/>
          </p:cNvSpPr>
          <p:nvPr>
            <p:ph type="pic" sz="quarter" idx="14"/>
          </p:nvPr>
        </p:nvSpPr>
        <p:spPr>
          <a:xfrm>
            <a:off x="0" y="0"/>
            <a:ext cx="24382413" cy="13716000"/>
          </a:xfrm>
          <a:prstGeom prst="rect">
            <a:avLst/>
          </a:prstGeom>
          <a:solidFill>
            <a:schemeClr val="bg1">
              <a:lumMod val="6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nb-NO"/>
              <a:t>Klikk på ikonet for å legge til et bilde</a:t>
            </a:r>
            <a:endParaRPr lang="sv-SE"/>
          </a:p>
        </p:txBody>
      </p:sp>
    </p:spTree>
    <p:extLst>
      <p:ext uri="{BB962C8B-B14F-4D97-AF65-F5344CB8AC3E}">
        <p14:creationId xmlns:p14="http://schemas.microsoft.com/office/powerpoint/2010/main" val="124016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End page">
    <p:bg>
      <p:bgPr>
        <a:solidFill>
          <a:srgbClr val="B85429"/>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2DAC13-3357-C8AD-357F-4A336E36F57D}"/>
              </a:ext>
            </a:extLst>
          </p:cNvPr>
          <p:cNvSpPr>
            <a:spLocks noGrp="1"/>
          </p:cNvSpPr>
          <p:nvPr>
            <p:ph type="title" hasCustomPrompt="1"/>
          </p:nvPr>
        </p:nvSpPr>
        <p:spPr>
          <a:xfrm>
            <a:off x="975722" y="837949"/>
            <a:ext cx="22390691" cy="1538883"/>
          </a:xfrm>
        </p:spPr>
        <p:txBody>
          <a:bodyPr/>
          <a:lstStyle>
            <a:lvl1pPr>
              <a:lnSpc>
                <a:spcPct val="100000"/>
              </a:lnSpc>
              <a:defRPr sz="10000" b="0" spc="-250" baseline="0">
                <a:solidFill>
                  <a:schemeClr val="lt1"/>
                </a:solidFill>
                <a:latin typeface="+mj-lt"/>
              </a:defRPr>
            </a:lvl1pPr>
          </a:lstStyle>
          <a:p>
            <a:r>
              <a:rPr lang="nb-NO"/>
              <a:t>Takk for meg!</a:t>
            </a:r>
            <a:endParaRPr lang="sv-SE"/>
          </a:p>
        </p:txBody>
      </p:sp>
      <p:sp>
        <p:nvSpPr>
          <p:cNvPr id="3" name="Plassholder for dato 2">
            <a:extLst>
              <a:ext uri="{FF2B5EF4-FFF2-40B4-BE49-F238E27FC236}">
                <a16:creationId xmlns:a16="http://schemas.microsoft.com/office/drawing/2014/main" id="{9D8B9236-C57D-EA77-36DF-47C139D87BEA}"/>
              </a:ext>
            </a:extLst>
          </p:cNvPr>
          <p:cNvSpPr>
            <a:spLocks noGrp="1"/>
          </p:cNvSpPr>
          <p:nvPr>
            <p:ph type="dt" sz="half" idx="10"/>
          </p:nvPr>
        </p:nvSpPr>
        <p:spPr/>
        <p:txBody>
          <a:bodyPr/>
          <a:lstStyle/>
          <a:p>
            <a:fld id="{E38A6E2B-BC70-4A13-BF9C-09A2509953A9}" type="datetime1">
              <a:rPr lang="sv-SE" smtClean="0"/>
              <a:t>2024-11-21</a:t>
            </a:fld>
            <a:endParaRPr lang="sv-SE"/>
          </a:p>
        </p:txBody>
      </p:sp>
      <p:sp>
        <p:nvSpPr>
          <p:cNvPr id="4" name="Plassholder for bunntekst 3">
            <a:extLst>
              <a:ext uri="{FF2B5EF4-FFF2-40B4-BE49-F238E27FC236}">
                <a16:creationId xmlns:a16="http://schemas.microsoft.com/office/drawing/2014/main" id="{D479FA12-F3AC-0157-34D9-D7C333BFE6B8}"/>
              </a:ext>
            </a:extLst>
          </p:cNvPr>
          <p:cNvSpPr>
            <a:spLocks noGrp="1"/>
          </p:cNvSpPr>
          <p:nvPr>
            <p:ph type="ftr" sz="quarter" idx="11"/>
          </p:nvPr>
        </p:nvSpPr>
        <p:spPr/>
        <p:txBody>
          <a:bodyPr/>
          <a:lstStyle/>
          <a:p>
            <a:endParaRPr lang="sv-SE"/>
          </a:p>
        </p:txBody>
      </p:sp>
      <p:pic>
        <p:nvPicPr>
          <p:cNvPr id="9" name="Grafikk 8">
            <a:extLst>
              <a:ext uri="{FF2B5EF4-FFF2-40B4-BE49-F238E27FC236}">
                <a16:creationId xmlns:a16="http://schemas.microsoft.com/office/drawing/2014/main" id="{9753A996-4617-4D33-D6E5-C6A6F711E8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470" y="6311625"/>
            <a:ext cx="22444810" cy="6675036"/>
          </a:xfrm>
          <a:prstGeom prst="rect">
            <a:avLst/>
          </a:prstGeom>
        </p:spPr>
      </p:pic>
      <p:sp>
        <p:nvSpPr>
          <p:cNvPr id="10" name="Plassholder for tekst 9">
            <a:extLst>
              <a:ext uri="{FF2B5EF4-FFF2-40B4-BE49-F238E27FC236}">
                <a16:creationId xmlns:a16="http://schemas.microsoft.com/office/drawing/2014/main" id="{25954F34-8412-3F31-4AA8-715E9913DAF1}"/>
              </a:ext>
            </a:extLst>
          </p:cNvPr>
          <p:cNvSpPr>
            <a:spLocks noGrp="1"/>
          </p:cNvSpPr>
          <p:nvPr>
            <p:ph type="body" idx="12" hasCustomPrompt="1"/>
          </p:nvPr>
        </p:nvSpPr>
        <p:spPr>
          <a:xfrm>
            <a:off x="975722" y="2921386"/>
            <a:ext cx="10588865" cy="461665"/>
          </a:xfrm>
        </p:spPr>
        <p:txBody>
          <a:bodyPr lIns="0" tIns="0" rIns="0" bIns="0">
            <a:spAutoFit/>
          </a:bodyPr>
          <a:lstStyle>
            <a:lvl1pPr marL="0" indent="0">
              <a:lnSpc>
                <a:spcPct val="100000"/>
              </a:lnSpc>
              <a:spcBef>
                <a:spcPts val="0"/>
              </a:spcBef>
              <a:buNone/>
              <a:defRPr sz="3000" b="1"/>
            </a:lvl1pPr>
            <a:lvl2pPr marL="914354" indent="0">
              <a:lnSpc>
                <a:spcPct val="100000"/>
              </a:lnSpc>
              <a:spcBef>
                <a:spcPts val="0"/>
              </a:spcBef>
              <a:buNone/>
              <a:defRPr sz="3000"/>
            </a:lvl2pPr>
            <a:lvl3pPr marL="1828709" indent="0">
              <a:lnSpc>
                <a:spcPct val="100000"/>
              </a:lnSpc>
              <a:spcBef>
                <a:spcPts val="0"/>
              </a:spcBef>
              <a:buNone/>
              <a:defRPr sz="3000"/>
            </a:lvl3pPr>
            <a:lvl4pPr marL="2743063" indent="0">
              <a:lnSpc>
                <a:spcPct val="100000"/>
              </a:lnSpc>
              <a:spcBef>
                <a:spcPts val="0"/>
              </a:spcBef>
              <a:buNone/>
              <a:defRPr sz="3000"/>
            </a:lvl4pPr>
            <a:lvl5pPr marL="3657417" indent="0">
              <a:lnSpc>
                <a:spcPct val="100000"/>
              </a:lnSpc>
              <a:spcBef>
                <a:spcPts val="0"/>
              </a:spcBef>
              <a:buNone/>
              <a:defRPr sz="3000"/>
            </a:lvl5pPr>
          </a:lstStyle>
          <a:p>
            <a:pPr lvl="0"/>
            <a:r>
              <a:rPr lang="nb-NO"/>
              <a:t>Author </a:t>
            </a:r>
            <a:r>
              <a:rPr lang="nb-NO" err="1"/>
              <a:t>name</a:t>
            </a:r>
            <a:endParaRPr lang="nb-NO"/>
          </a:p>
        </p:txBody>
      </p:sp>
      <p:sp>
        <p:nvSpPr>
          <p:cNvPr id="11" name="Plassholder for tekst 9">
            <a:extLst>
              <a:ext uri="{FF2B5EF4-FFF2-40B4-BE49-F238E27FC236}">
                <a16:creationId xmlns:a16="http://schemas.microsoft.com/office/drawing/2014/main" id="{084CFAC0-48EB-8C98-5321-C8351D522F69}"/>
              </a:ext>
            </a:extLst>
          </p:cNvPr>
          <p:cNvSpPr>
            <a:spLocks noGrp="1"/>
          </p:cNvSpPr>
          <p:nvPr>
            <p:ph type="body" idx="13" hasCustomPrompt="1"/>
          </p:nvPr>
        </p:nvSpPr>
        <p:spPr>
          <a:xfrm>
            <a:off x="975470" y="3386923"/>
            <a:ext cx="10588865" cy="461665"/>
          </a:xfrm>
        </p:spPr>
        <p:txBody>
          <a:bodyPr lIns="0" tIns="0" rIns="0" bIns="0">
            <a:spAutoFit/>
          </a:bodyPr>
          <a:lstStyle>
            <a:lvl1pPr marL="0" indent="0">
              <a:lnSpc>
                <a:spcPct val="100000"/>
              </a:lnSpc>
              <a:spcBef>
                <a:spcPts val="0"/>
              </a:spcBef>
              <a:buNone/>
              <a:defRPr sz="3000"/>
            </a:lvl1pPr>
            <a:lvl2pPr marL="914354" indent="0">
              <a:lnSpc>
                <a:spcPct val="100000"/>
              </a:lnSpc>
              <a:spcBef>
                <a:spcPts val="0"/>
              </a:spcBef>
              <a:buNone/>
              <a:defRPr sz="3000"/>
            </a:lvl2pPr>
            <a:lvl3pPr marL="1828709" indent="0">
              <a:lnSpc>
                <a:spcPct val="100000"/>
              </a:lnSpc>
              <a:spcBef>
                <a:spcPts val="0"/>
              </a:spcBef>
              <a:buNone/>
              <a:defRPr sz="3000"/>
            </a:lvl3pPr>
            <a:lvl4pPr marL="2743063" indent="0">
              <a:lnSpc>
                <a:spcPct val="100000"/>
              </a:lnSpc>
              <a:spcBef>
                <a:spcPts val="0"/>
              </a:spcBef>
              <a:buNone/>
              <a:defRPr sz="3000"/>
            </a:lvl4pPr>
            <a:lvl5pPr marL="3657417" indent="0">
              <a:lnSpc>
                <a:spcPct val="100000"/>
              </a:lnSpc>
              <a:spcBef>
                <a:spcPts val="0"/>
              </a:spcBef>
              <a:buNone/>
              <a:defRPr sz="3000"/>
            </a:lvl5pPr>
          </a:lstStyle>
          <a:p>
            <a:pPr lvl="0"/>
            <a:r>
              <a:rPr lang="nb-NO"/>
              <a:t>(</a:t>
            </a:r>
            <a:r>
              <a:rPr lang="nb-NO" err="1"/>
              <a:t>Title</a:t>
            </a:r>
            <a:r>
              <a:rPr lang="nb-NO"/>
              <a:t>/</a:t>
            </a:r>
            <a:r>
              <a:rPr lang="nb-NO" err="1"/>
              <a:t>position</a:t>
            </a:r>
            <a:r>
              <a:rPr lang="nb-NO"/>
              <a:t>)</a:t>
            </a:r>
          </a:p>
        </p:txBody>
      </p:sp>
      <p:sp>
        <p:nvSpPr>
          <p:cNvPr id="12" name="Plassholder for tekst 9">
            <a:extLst>
              <a:ext uri="{FF2B5EF4-FFF2-40B4-BE49-F238E27FC236}">
                <a16:creationId xmlns:a16="http://schemas.microsoft.com/office/drawing/2014/main" id="{102FE7EE-AFA2-4D65-FB2B-010315452CDE}"/>
              </a:ext>
            </a:extLst>
          </p:cNvPr>
          <p:cNvSpPr>
            <a:spLocks noGrp="1"/>
          </p:cNvSpPr>
          <p:nvPr>
            <p:ph type="body" idx="14" hasCustomPrompt="1"/>
          </p:nvPr>
        </p:nvSpPr>
        <p:spPr>
          <a:xfrm>
            <a:off x="975470" y="3842395"/>
            <a:ext cx="10588865" cy="461665"/>
          </a:xfrm>
        </p:spPr>
        <p:txBody>
          <a:bodyPr lIns="0" tIns="0" rIns="0" bIns="0">
            <a:spAutoFit/>
          </a:bodyPr>
          <a:lstStyle>
            <a:lvl1pPr marL="0" indent="0">
              <a:lnSpc>
                <a:spcPct val="100000"/>
              </a:lnSpc>
              <a:spcBef>
                <a:spcPts val="0"/>
              </a:spcBef>
              <a:buNone/>
              <a:defRPr sz="3000"/>
            </a:lvl1pPr>
            <a:lvl2pPr marL="914354" indent="0">
              <a:lnSpc>
                <a:spcPct val="100000"/>
              </a:lnSpc>
              <a:spcBef>
                <a:spcPts val="0"/>
              </a:spcBef>
              <a:buNone/>
              <a:defRPr sz="3000"/>
            </a:lvl2pPr>
            <a:lvl3pPr marL="1828709" indent="0">
              <a:lnSpc>
                <a:spcPct val="100000"/>
              </a:lnSpc>
              <a:spcBef>
                <a:spcPts val="0"/>
              </a:spcBef>
              <a:buNone/>
              <a:defRPr sz="3000"/>
            </a:lvl3pPr>
            <a:lvl4pPr marL="2743063" indent="0">
              <a:lnSpc>
                <a:spcPct val="100000"/>
              </a:lnSpc>
              <a:spcBef>
                <a:spcPts val="0"/>
              </a:spcBef>
              <a:buNone/>
              <a:defRPr sz="3000"/>
            </a:lvl4pPr>
            <a:lvl5pPr marL="3657417" indent="0">
              <a:lnSpc>
                <a:spcPct val="100000"/>
              </a:lnSpc>
              <a:spcBef>
                <a:spcPts val="0"/>
              </a:spcBef>
              <a:buNone/>
              <a:defRPr sz="3000"/>
            </a:lvl5pPr>
          </a:lstStyle>
          <a:p>
            <a:pPr lvl="0"/>
            <a:r>
              <a:rPr lang="nb-NO"/>
              <a:t>email@visitroros.no</a:t>
            </a:r>
          </a:p>
        </p:txBody>
      </p:sp>
      <p:sp>
        <p:nvSpPr>
          <p:cNvPr id="13" name="TekstSylinder 12">
            <a:extLst>
              <a:ext uri="{FF2B5EF4-FFF2-40B4-BE49-F238E27FC236}">
                <a16:creationId xmlns:a16="http://schemas.microsoft.com/office/drawing/2014/main" id="{CF3BAA49-0E7C-0C98-AF8C-A2A38F4311B2}"/>
              </a:ext>
            </a:extLst>
          </p:cNvPr>
          <p:cNvSpPr txBox="1"/>
          <p:nvPr/>
        </p:nvSpPr>
        <p:spPr>
          <a:xfrm>
            <a:off x="975470" y="4751561"/>
            <a:ext cx="5334000" cy="461665"/>
          </a:xfrm>
          <a:prstGeom prst="rect">
            <a:avLst/>
          </a:prstGeom>
          <a:noFill/>
        </p:spPr>
        <p:txBody>
          <a:bodyPr wrap="square" lIns="0" tIns="0" rIns="0" bIns="0" rtlCol="0">
            <a:spAutoFit/>
          </a:bodyPr>
          <a:lstStyle/>
          <a:p>
            <a:r>
              <a:rPr lang="sv-SE" sz="3000"/>
              <a:t>www.roros.no</a:t>
            </a:r>
          </a:p>
        </p:txBody>
      </p:sp>
      <p:pic>
        <p:nvPicPr>
          <p:cNvPr id="5" name="Grafikk 4">
            <a:extLst>
              <a:ext uri="{FF2B5EF4-FFF2-40B4-BE49-F238E27FC236}">
                <a16:creationId xmlns:a16="http://schemas.microsoft.com/office/drawing/2014/main" id="{69C5ADBF-0BFB-9C2F-EF55-4EE4A5D82D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470" y="6311625"/>
            <a:ext cx="22444810" cy="6675036"/>
          </a:xfrm>
          <a:prstGeom prst="rect">
            <a:avLst/>
          </a:prstGeom>
        </p:spPr>
      </p:pic>
      <p:sp>
        <p:nvSpPr>
          <p:cNvPr id="6" name="TekstSylinder 5">
            <a:extLst>
              <a:ext uri="{FF2B5EF4-FFF2-40B4-BE49-F238E27FC236}">
                <a16:creationId xmlns:a16="http://schemas.microsoft.com/office/drawing/2014/main" id="{5651C0A3-0F44-06C7-9681-B9D90058EED3}"/>
              </a:ext>
            </a:extLst>
          </p:cNvPr>
          <p:cNvSpPr txBox="1"/>
          <p:nvPr userDrawn="1"/>
        </p:nvSpPr>
        <p:spPr>
          <a:xfrm>
            <a:off x="975470" y="4751561"/>
            <a:ext cx="5334000" cy="461665"/>
          </a:xfrm>
          <a:prstGeom prst="rect">
            <a:avLst/>
          </a:prstGeom>
          <a:noFill/>
        </p:spPr>
        <p:txBody>
          <a:bodyPr wrap="square" lIns="0" tIns="0" rIns="0" bIns="0" rtlCol="0">
            <a:spAutoFit/>
          </a:bodyPr>
          <a:lstStyle/>
          <a:p>
            <a:r>
              <a:rPr lang="sv-SE" sz="3000"/>
              <a:t>www.roros.no</a:t>
            </a:r>
          </a:p>
        </p:txBody>
      </p:sp>
    </p:spTree>
    <p:extLst>
      <p:ext uri="{BB962C8B-B14F-4D97-AF65-F5344CB8AC3E}">
        <p14:creationId xmlns:p14="http://schemas.microsoft.com/office/powerpoint/2010/main" val="1533134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hapter slide with illustration #1">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440EE3F9-7C0E-43AC-8ED4-532EB7BA2011}"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224938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bg>
      <p:bgPr>
        <a:solidFill>
          <a:srgbClr val="B85429"/>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E8CFDF-10C1-AC5E-BF44-41E2229A8D13}"/>
              </a:ext>
            </a:extLst>
          </p:cNvPr>
          <p:cNvSpPr>
            <a:spLocks noGrp="1"/>
          </p:cNvSpPr>
          <p:nvPr>
            <p:ph type="title"/>
          </p:nvPr>
        </p:nvSpPr>
        <p:spPr/>
        <p:txBody>
          <a:bodyPr lIns="0" tIns="0" rIns="0" bIns="0"/>
          <a:lstStyle>
            <a:lvl1pPr>
              <a:defRPr>
                <a:solidFill>
                  <a:schemeClr val="lt1"/>
                </a:solidFill>
              </a:defRPr>
            </a:lvl1pPr>
          </a:lstStyle>
          <a:p>
            <a:r>
              <a:rPr lang="nb-NO"/>
              <a:t>Klikk for å redigere tittelstil</a:t>
            </a:r>
            <a:endParaRPr lang="sv-SE"/>
          </a:p>
        </p:txBody>
      </p:sp>
      <p:sp>
        <p:nvSpPr>
          <p:cNvPr id="3" name="Plassholder for innhold 2">
            <a:extLst>
              <a:ext uri="{FF2B5EF4-FFF2-40B4-BE49-F238E27FC236}">
                <a16:creationId xmlns:a16="http://schemas.microsoft.com/office/drawing/2014/main" id="{816345F1-D148-B9EE-72A7-577B7BBD3B74}"/>
              </a:ext>
            </a:extLst>
          </p:cNvPr>
          <p:cNvSpPr>
            <a:spLocks noGrp="1"/>
          </p:cNvSpPr>
          <p:nvPr>
            <p:ph idx="1"/>
          </p:nvPr>
        </p:nvSpPr>
        <p:spPr/>
        <p:txBody>
          <a:bodyPr lIns="0" tIns="0" rIns="0" bIns="0"/>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4" name="Plassholder for dato 3">
            <a:extLst>
              <a:ext uri="{FF2B5EF4-FFF2-40B4-BE49-F238E27FC236}">
                <a16:creationId xmlns:a16="http://schemas.microsoft.com/office/drawing/2014/main" id="{80069F86-9B9D-29A3-B191-2CCB8448CB4A}"/>
              </a:ext>
            </a:extLst>
          </p:cNvPr>
          <p:cNvSpPr>
            <a:spLocks noGrp="1"/>
          </p:cNvSpPr>
          <p:nvPr>
            <p:ph type="dt" sz="half" idx="10"/>
          </p:nvPr>
        </p:nvSpPr>
        <p:spPr/>
        <p:txBody>
          <a:bodyPr lIns="0" tIns="0" rIns="0" bIns="0"/>
          <a:lstStyle/>
          <a:p>
            <a:fld id="{D9289FF4-CDA6-4CF7-A769-6BD038D99205}" type="datetime1">
              <a:rPr lang="sv-SE" smtClean="0"/>
              <a:t>2024-11-21</a:t>
            </a:fld>
            <a:endParaRPr lang="sv-SE"/>
          </a:p>
        </p:txBody>
      </p:sp>
      <p:sp>
        <p:nvSpPr>
          <p:cNvPr id="5" name="Plassholder for bunntekst 4">
            <a:extLst>
              <a:ext uri="{FF2B5EF4-FFF2-40B4-BE49-F238E27FC236}">
                <a16:creationId xmlns:a16="http://schemas.microsoft.com/office/drawing/2014/main" id="{62A67C87-688B-47D7-EA32-B03621167C7F}"/>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C2AB6F39-9ADC-44BB-78E0-CC9346B28FD8}"/>
              </a:ext>
            </a:extLst>
          </p:cNvPr>
          <p:cNvSpPr>
            <a:spLocks noGrp="1"/>
          </p:cNvSpPr>
          <p:nvPr>
            <p:ph type="sldNum" sz="quarter" idx="12"/>
          </p:nvPr>
        </p:nvSpPr>
        <p:spPr/>
        <p:txBody>
          <a:bodyPr lIns="0" tIns="0" rIns="0" bIns="0"/>
          <a:lstStyle/>
          <a:p>
            <a:fld id="{4EADB2E4-2809-4C85-B511-BAACE80F7AD9}" type="slidenum">
              <a:rPr lang="sv-SE" smtClean="0"/>
              <a:t>‹#›</a:t>
            </a:fld>
            <a:endParaRPr lang="sv-SE"/>
          </a:p>
        </p:txBody>
      </p:sp>
    </p:spTree>
    <p:extLst>
      <p:ext uri="{BB962C8B-B14F-4D97-AF65-F5344CB8AC3E}">
        <p14:creationId xmlns:p14="http://schemas.microsoft.com/office/powerpoint/2010/main" val="66338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hapter slide with illustration #2">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06D328FB-15C8-4558-A69A-E8A4998EBB84}"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815534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hapter slide with illustration #3">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D7B1D864-8EB8-4516-B0C7-C21A957BF8D5}"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61329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hapter slide with illustration #4">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41458BF7-C7F0-4DC7-AC85-BC15AEE903F1}"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3183507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hapter slide with illustration #5">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68A533EA-DFC3-479B-B6FB-F1C27A0953A7}"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2893343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End page">
    <p:bg>
      <p:bgPr>
        <a:solidFill>
          <a:srgbClr val="B85429"/>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2DAC13-3357-C8AD-357F-4A336E36F57D}"/>
              </a:ext>
            </a:extLst>
          </p:cNvPr>
          <p:cNvSpPr>
            <a:spLocks noGrp="1"/>
          </p:cNvSpPr>
          <p:nvPr>
            <p:ph type="title" hasCustomPrompt="1"/>
          </p:nvPr>
        </p:nvSpPr>
        <p:spPr>
          <a:xfrm>
            <a:off x="975722" y="837949"/>
            <a:ext cx="22390691" cy="1538883"/>
          </a:xfrm>
        </p:spPr>
        <p:txBody>
          <a:bodyPr/>
          <a:lstStyle>
            <a:lvl1pPr>
              <a:lnSpc>
                <a:spcPct val="100000"/>
              </a:lnSpc>
              <a:defRPr sz="10000" b="0" spc="-250" baseline="0">
                <a:solidFill>
                  <a:schemeClr val="lt1"/>
                </a:solidFill>
                <a:latin typeface="+mj-lt"/>
              </a:defRPr>
            </a:lvl1pPr>
          </a:lstStyle>
          <a:p>
            <a:r>
              <a:rPr lang="nb-NO"/>
              <a:t>Takk for meg!</a:t>
            </a:r>
            <a:endParaRPr lang="sv-SE"/>
          </a:p>
        </p:txBody>
      </p:sp>
      <p:sp>
        <p:nvSpPr>
          <p:cNvPr id="3" name="Plassholder for dato 2">
            <a:extLst>
              <a:ext uri="{FF2B5EF4-FFF2-40B4-BE49-F238E27FC236}">
                <a16:creationId xmlns:a16="http://schemas.microsoft.com/office/drawing/2014/main" id="{9D8B9236-C57D-EA77-36DF-47C139D87BEA}"/>
              </a:ext>
            </a:extLst>
          </p:cNvPr>
          <p:cNvSpPr>
            <a:spLocks noGrp="1"/>
          </p:cNvSpPr>
          <p:nvPr>
            <p:ph type="dt" sz="half" idx="10"/>
          </p:nvPr>
        </p:nvSpPr>
        <p:spPr/>
        <p:txBody>
          <a:bodyPr/>
          <a:lstStyle/>
          <a:p>
            <a:fld id="{E38A6E2B-BC70-4A13-BF9C-09A2509953A9}" type="datetime1">
              <a:rPr lang="sv-SE" smtClean="0"/>
              <a:t>2024-11-21</a:t>
            </a:fld>
            <a:endParaRPr lang="sv-SE"/>
          </a:p>
        </p:txBody>
      </p:sp>
      <p:sp>
        <p:nvSpPr>
          <p:cNvPr id="4" name="Plassholder for bunntekst 3">
            <a:extLst>
              <a:ext uri="{FF2B5EF4-FFF2-40B4-BE49-F238E27FC236}">
                <a16:creationId xmlns:a16="http://schemas.microsoft.com/office/drawing/2014/main" id="{D479FA12-F3AC-0157-34D9-D7C333BFE6B8}"/>
              </a:ext>
            </a:extLst>
          </p:cNvPr>
          <p:cNvSpPr>
            <a:spLocks noGrp="1"/>
          </p:cNvSpPr>
          <p:nvPr>
            <p:ph type="ftr" sz="quarter" idx="11"/>
          </p:nvPr>
        </p:nvSpPr>
        <p:spPr/>
        <p:txBody>
          <a:bodyPr/>
          <a:lstStyle/>
          <a:p>
            <a:endParaRPr lang="sv-SE"/>
          </a:p>
        </p:txBody>
      </p:sp>
      <p:pic>
        <p:nvPicPr>
          <p:cNvPr id="9" name="Grafikk 8">
            <a:extLst>
              <a:ext uri="{FF2B5EF4-FFF2-40B4-BE49-F238E27FC236}">
                <a16:creationId xmlns:a16="http://schemas.microsoft.com/office/drawing/2014/main" id="{9753A996-4617-4D33-D6E5-C6A6F711E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470" y="6311625"/>
            <a:ext cx="22444810" cy="6675036"/>
          </a:xfrm>
          <a:prstGeom prst="rect">
            <a:avLst/>
          </a:prstGeom>
        </p:spPr>
      </p:pic>
      <p:sp>
        <p:nvSpPr>
          <p:cNvPr id="10" name="Plassholder for tekst 9">
            <a:extLst>
              <a:ext uri="{FF2B5EF4-FFF2-40B4-BE49-F238E27FC236}">
                <a16:creationId xmlns:a16="http://schemas.microsoft.com/office/drawing/2014/main" id="{25954F34-8412-3F31-4AA8-715E9913DAF1}"/>
              </a:ext>
            </a:extLst>
          </p:cNvPr>
          <p:cNvSpPr>
            <a:spLocks noGrp="1"/>
          </p:cNvSpPr>
          <p:nvPr>
            <p:ph type="body" idx="12" hasCustomPrompt="1"/>
          </p:nvPr>
        </p:nvSpPr>
        <p:spPr>
          <a:xfrm>
            <a:off x="975722" y="2921386"/>
            <a:ext cx="10588865" cy="461665"/>
          </a:xfrm>
        </p:spPr>
        <p:txBody>
          <a:bodyPr lIns="0" tIns="0" rIns="0" bIns="0">
            <a:spAutoFit/>
          </a:bodyPr>
          <a:lstStyle>
            <a:lvl1pPr marL="0" indent="0">
              <a:lnSpc>
                <a:spcPct val="100000"/>
              </a:lnSpc>
              <a:spcBef>
                <a:spcPts val="0"/>
              </a:spcBef>
              <a:buNone/>
              <a:defRPr sz="3000" b="1"/>
            </a:lvl1pPr>
            <a:lvl2pPr marL="914354" indent="0">
              <a:lnSpc>
                <a:spcPct val="100000"/>
              </a:lnSpc>
              <a:spcBef>
                <a:spcPts val="0"/>
              </a:spcBef>
              <a:buNone/>
              <a:defRPr sz="3000"/>
            </a:lvl2pPr>
            <a:lvl3pPr marL="1828709" indent="0">
              <a:lnSpc>
                <a:spcPct val="100000"/>
              </a:lnSpc>
              <a:spcBef>
                <a:spcPts val="0"/>
              </a:spcBef>
              <a:buNone/>
              <a:defRPr sz="3000"/>
            </a:lvl3pPr>
            <a:lvl4pPr marL="2743063" indent="0">
              <a:lnSpc>
                <a:spcPct val="100000"/>
              </a:lnSpc>
              <a:spcBef>
                <a:spcPts val="0"/>
              </a:spcBef>
              <a:buNone/>
              <a:defRPr sz="3000"/>
            </a:lvl4pPr>
            <a:lvl5pPr marL="3657417" indent="0">
              <a:lnSpc>
                <a:spcPct val="100000"/>
              </a:lnSpc>
              <a:spcBef>
                <a:spcPts val="0"/>
              </a:spcBef>
              <a:buNone/>
              <a:defRPr sz="3000"/>
            </a:lvl5pPr>
          </a:lstStyle>
          <a:p>
            <a:pPr lvl="0"/>
            <a:r>
              <a:rPr lang="nb-NO"/>
              <a:t>Author </a:t>
            </a:r>
            <a:r>
              <a:rPr lang="nb-NO" err="1"/>
              <a:t>name</a:t>
            </a:r>
            <a:endParaRPr lang="nb-NO"/>
          </a:p>
        </p:txBody>
      </p:sp>
      <p:sp>
        <p:nvSpPr>
          <p:cNvPr id="11" name="Plassholder for tekst 9">
            <a:extLst>
              <a:ext uri="{FF2B5EF4-FFF2-40B4-BE49-F238E27FC236}">
                <a16:creationId xmlns:a16="http://schemas.microsoft.com/office/drawing/2014/main" id="{084CFAC0-48EB-8C98-5321-C8351D522F69}"/>
              </a:ext>
            </a:extLst>
          </p:cNvPr>
          <p:cNvSpPr>
            <a:spLocks noGrp="1"/>
          </p:cNvSpPr>
          <p:nvPr>
            <p:ph type="body" idx="13" hasCustomPrompt="1"/>
          </p:nvPr>
        </p:nvSpPr>
        <p:spPr>
          <a:xfrm>
            <a:off x="975470" y="3386923"/>
            <a:ext cx="10588865" cy="461665"/>
          </a:xfrm>
        </p:spPr>
        <p:txBody>
          <a:bodyPr lIns="0" tIns="0" rIns="0" bIns="0">
            <a:spAutoFit/>
          </a:bodyPr>
          <a:lstStyle>
            <a:lvl1pPr marL="0" indent="0">
              <a:lnSpc>
                <a:spcPct val="100000"/>
              </a:lnSpc>
              <a:spcBef>
                <a:spcPts val="0"/>
              </a:spcBef>
              <a:buNone/>
              <a:defRPr sz="3000"/>
            </a:lvl1pPr>
            <a:lvl2pPr marL="914354" indent="0">
              <a:lnSpc>
                <a:spcPct val="100000"/>
              </a:lnSpc>
              <a:spcBef>
                <a:spcPts val="0"/>
              </a:spcBef>
              <a:buNone/>
              <a:defRPr sz="3000"/>
            </a:lvl2pPr>
            <a:lvl3pPr marL="1828709" indent="0">
              <a:lnSpc>
                <a:spcPct val="100000"/>
              </a:lnSpc>
              <a:spcBef>
                <a:spcPts val="0"/>
              </a:spcBef>
              <a:buNone/>
              <a:defRPr sz="3000"/>
            </a:lvl3pPr>
            <a:lvl4pPr marL="2743063" indent="0">
              <a:lnSpc>
                <a:spcPct val="100000"/>
              </a:lnSpc>
              <a:spcBef>
                <a:spcPts val="0"/>
              </a:spcBef>
              <a:buNone/>
              <a:defRPr sz="3000"/>
            </a:lvl4pPr>
            <a:lvl5pPr marL="3657417" indent="0">
              <a:lnSpc>
                <a:spcPct val="100000"/>
              </a:lnSpc>
              <a:spcBef>
                <a:spcPts val="0"/>
              </a:spcBef>
              <a:buNone/>
              <a:defRPr sz="3000"/>
            </a:lvl5pPr>
          </a:lstStyle>
          <a:p>
            <a:pPr lvl="0"/>
            <a:r>
              <a:rPr lang="nb-NO"/>
              <a:t>(</a:t>
            </a:r>
            <a:r>
              <a:rPr lang="nb-NO" err="1"/>
              <a:t>Title</a:t>
            </a:r>
            <a:r>
              <a:rPr lang="nb-NO"/>
              <a:t>/</a:t>
            </a:r>
            <a:r>
              <a:rPr lang="nb-NO" err="1"/>
              <a:t>position</a:t>
            </a:r>
            <a:r>
              <a:rPr lang="nb-NO"/>
              <a:t>)</a:t>
            </a:r>
          </a:p>
        </p:txBody>
      </p:sp>
      <p:sp>
        <p:nvSpPr>
          <p:cNvPr id="12" name="Plassholder for tekst 9">
            <a:extLst>
              <a:ext uri="{FF2B5EF4-FFF2-40B4-BE49-F238E27FC236}">
                <a16:creationId xmlns:a16="http://schemas.microsoft.com/office/drawing/2014/main" id="{102FE7EE-AFA2-4D65-FB2B-010315452CDE}"/>
              </a:ext>
            </a:extLst>
          </p:cNvPr>
          <p:cNvSpPr>
            <a:spLocks noGrp="1"/>
          </p:cNvSpPr>
          <p:nvPr>
            <p:ph type="body" idx="14" hasCustomPrompt="1"/>
          </p:nvPr>
        </p:nvSpPr>
        <p:spPr>
          <a:xfrm>
            <a:off x="975470" y="3842395"/>
            <a:ext cx="10588865" cy="461665"/>
          </a:xfrm>
        </p:spPr>
        <p:txBody>
          <a:bodyPr lIns="0" tIns="0" rIns="0" bIns="0">
            <a:spAutoFit/>
          </a:bodyPr>
          <a:lstStyle>
            <a:lvl1pPr marL="0" indent="0">
              <a:lnSpc>
                <a:spcPct val="100000"/>
              </a:lnSpc>
              <a:spcBef>
                <a:spcPts val="0"/>
              </a:spcBef>
              <a:buNone/>
              <a:defRPr sz="3000"/>
            </a:lvl1pPr>
            <a:lvl2pPr marL="914354" indent="0">
              <a:lnSpc>
                <a:spcPct val="100000"/>
              </a:lnSpc>
              <a:spcBef>
                <a:spcPts val="0"/>
              </a:spcBef>
              <a:buNone/>
              <a:defRPr sz="3000"/>
            </a:lvl2pPr>
            <a:lvl3pPr marL="1828709" indent="0">
              <a:lnSpc>
                <a:spcPct val="100000"/>
              </a:lnSpc>
              <a:spcBef>
                <a:spcPts val="0"/>
              </a:spcBef>
              <a:buNone/>
              <a:defRPr sz="3000"/>
            </a:lvl3pPr>
            <a:lvl4pPr marL="2743063" indent="0">
              <a:lnSpc>
                <a:spcPct val="100000"/>
              </a:lnSpc>
              <a:spcBef>
                <a:spcPts val="0"/>
              </a:spcBef>
              <a:buNone/>
              <a:defRPr sz="3000"/>
            </a:lvl4pPr>
            <a:lvl5pPr marL="3657417" indent="0">
              <a:lnSpc>
                <a:spcPct val="100000"/>
              </a:lnSpc>
              <a:spcBef>
                <a:spcPts val="0"/>
              </a:spcBef>
              <a:buNone/>
              <a:defRPr sz="3000"/>
            </a:lvl5pPr>
          </a:lstStyle>
          <a:p>
            <a:pPr lvl="0"/>
            <a:r>
              <a:rPr lang="nb-NO"/>
              <a:t>email@visitroros.no</a:t>
            </a:r>
          </a:p>
        </p:txBody>
      </p:sp>
      <p:sp>
        <p:nvSpPr>
          <p:cNvPr id="13" name="TekstSylinder 12">
            <a:extLst>
              <a:ext uri="{FF2B5EF4-FFF2-40B4-BE49-F238E27FC236}">
                <a16:creationId xmlns:a16="http://schemas.microsoft.com/office/drawing/2014/main" id="{CF3BAA49-0E7C-0C98-AF8C-A2A38F4311B2}"/>
              </a:ext>
            </a:extLst>
          </p:cNvPr>
          <p:cNvSpPr txBox="1"/>
          <p:nvPr userDrawn="1"/>
        </p:nvSpPr>
        <p:spPr>
          <a:xfrm>
            <a:off x="975470" y="4751561"/>
            <a:ext cx="5334000" cy="461665"/>
          </a:xfrm>
          <a:prstGeom prst="rect">
            <a:avLst/>
          </a:prstGeom>
          <a:noFill/>
        </p:spPr>
        <p:txBody>
          <a:bodyPr wrap="square" lIns="0" tIns="0" rIns="0" bIns="0" rtlCol="0">
            <a:spAutoFit/>
          </a:bodyPr>
          <a:lstStyle/>
          <a:p>
            <a:r>
              <a:rPr lang="sv-SE" sz="3000"/>
              <a:t>www.roros.no</a:t>
            </a:r>
          </a:p>
        </p:txBody>
      </p:sp>
    </p:spTree>
    <p:extLst>
      <p:ext uri="{BB962C8B-B14F-4D97-AF65-F5344CB8AC3E}">
        <p14:creationId xmlns:p14="http://schemas.microsoft.com/office/powerpoint/2010/main" val="2526799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idepanel og innhold grønn">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2A7D75EB-BD23-FF4F-80AE-955DA86030AC}" type="slidenum">
              <a:rPr lang="nb-NO" smtClean="0"/>
              <a:t>‹#›</a:t>
            </a:fld>
            <a:endParaRPr lang="nb-NO"/>
          </a:p>
        </p:txBody>
      </p:sp>
      <p:sp>
        <p:nvSpPr>
          <p:cNvPr id="3" name="Rektangel 2">
            <a:extLst>
              <a:ext uri="{FF2B5EF4-FFF2-40B4-BE49-F238E27FC236}">
                <a16:creationId xmlns:a16="http://schemas.microsoft.com/office/drawing/2014/main" id="{E815AC04-283B-E048-BE37-B533815ACF19}"/>
              </a:ext>
            </a:extLst>
          </p:cNvPr>
          <p:cNvSpPr/>
          <p:nvPr userDrawn="1"/>
        </p:nvSpPr>
        <p:spPr>
          <a:xfrm>
            <a:off x="3" y="0"/>
            <a:ext cx="825136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6" tIns="91428" rIns="182856" bIns="91428" numCol="1" spcCol="0" rtlCol="0" fromWordArt="0" anchor="ctr" anchorCtr="0" forceAA="0" compatLnSpc="1">
            <a:prstTxWarp prst="textNoShape">
              <a:avLst/>
            </a:prstTxWarp>
            <a:noAutofit/>
          </a:bodyPr>
          <a:lstStyle/>
          <a:p>
            <a:pPr algn="ctr"/>
            <a:endParaRPr lang="nb-NO" sz="7200" b="0" i="0">
              <a:latin typeface="Calibri" panose="020F0502020204030204" pitchFamily="34" charset="0"/>
              <a:ea typeface="Arial" charset="0"/>
              <a:cs typeface="Calibri" panose="020F0502020204030204" pitchFamily="34" charset="0"/>
            </a:endParaRPr>
          </a:p>
        </p:txBody>
      </p:sp>
      <p:pic>
        <p:nvPicPr>
          <p:cNvPr id="4" name="Bilde 3">
            <a:extLst>
              <a:ext uri="{FF2B5EF4-FFF2-40B4-BE49-F238E27FC236}">
                <a16:creationId xmlns:a16="http://schemas.microsoft.com/office/drawing/2014/main" id="{4E32E366-1830-C748-98FF-1D794FD4E84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3"/>
            <a:ext cx="5009146" cy="4841914"/>
          </a:xfrm>
          <a:prstGeom prst="rect">
            <a:avLst/>
          </a:prstGeom>
        </p:spPr>
      </p:pic>
      <p:sp>
        <p:nvSpPr>
          <p:cNvPr id="2" name="Tittel 1"/>
          <p:cNvSpPr>
            <a:spLocks noGrp="1"/>
          </p:cNvSpPr>
          <p:nvPr>
            <p:ph type="title"/>
          </p:nvPr>
        </p:nvSpPr>
        <p:spPr>
          <a:xfrm>
            <a:off x="580991" y="1600046"/>
            <a:ext cx="7087997" cy="7309693"/>
          </a:xfrm>
        </p:spPr>
        <p:txBody>
          <a:bodyPr/>
          <a:lstStyle>
            <a:lvl1pPr>
              <a:defRPr>
                <a:solidFill>
                  <a:schemeClr val="bg1"/>
                </a:solidFill>
              </a:defRPr>
            </a:lvl1pPr>
          </a:lstStyle>
          <a:p>
            <a:r>
              <a:rPr lang="nb-NO"/>
              <a:t>Klikk for å redigere tittelstil</a:t>
            </a:r>
          </a:p>
        </p:txBody>
      </p:sp>
      <p:sp>
        <p:nvSpPr>
          <p:cNvPr id="9" name="Plassholder for innhold 8">
            <a:extLst>
              <a:ext uri="{FF2B5EF4-FFF2-40B4-BE49-F238E27FC236}">
                <a16:creationId xmlns:a16="http://schemas.microsoft.com/office/drawing/2014/main" id="{D4F2380F-AA10-0C44-9EEC-16AE41BF005D}"/>
              </a:ext>
            </a:extLst>
          </p:cNvPr>
          <p:cNvSpPr>
            <a:spLocks noGrp="1"/>
          </p:cNvSpPr>
          <p:nvPr>
            <p:ph sz="quarter" idx="14" hasCustomPrompt="1"/>
          </p:nvPr>
        </p:nvSpPr>
        <p:spPr>
          <a:xfrm>
            <a:off x="8987844" y="1406529"/>
            <a:ext cx="14518329" cy="10458450"/>
          </a:xfrm>
        </p:spPr>
        <p:txBody>
          <a:bodyPr>
            <a:normAutofit/>
          </a:bodyPr>
          <a:lstStyle>
            <a:lvl1pPr marL="0" indent="0">
              <a:buNone/>
              <a:defRPr sz="4000"/>
            </a:lvl1pPr>
            <a:lvl2pPr marL="914308" indent="0">
              <a:buNone/>
              <a:defRPr/>
            </a:lvl2pPr>
          </a:lstStyle>
          <a:p>
            <a:pPr lvl="0"/>
            <a:r>
              <a:rPr lang="nb-NO"/>
              <a:t>Sett inn bilde, diagram, video, tabell </a:t>
            </a:r>
            <a:r>
              <a:rPr lang="nb-NO" err="1"/>
              <a:t>etc</a:t>
            </a:r>
            <a:endParaRPr lang="nb-NO"/>
          </a:p>
        </p:txBody>
      </p:sp>
      <p:sp>
        <p:nvSpPr>
          <p:cNvPr id="8" name="Plassholder for tekst 6">
            <a:extLst>
              <a:ext uri="{FF2B5EF4-FFF2-40B4-BE49-F238E27FC236}">
                <a16:creationId xmlns:a16="http://schemas.microsoft.com/office/drawing/2014/main" id="{D3940224-A7C9-3A43-AFA8-6C153A9679D7}"/>
              </a:ext>
            </a:extLst>
          </p:cNvPr>
          <p:cNvSpPr>
            <a:spLocks noGrp="1"/>
          </p:cNvSpPr>
          <p:nvPr>
            <p:ph type="body" sz="quarter" idx="13"/>
          </p:nvPr>
        </p:nvSpPr>
        <p:spPr>
          <a:xfrm>
            <a:off x="580988" y="4594226"/>
            <a:ext cx="7088691" cy="7716720"/>
          </a:xfrm>
        </p:spPr>
        <p:txBody>
          <a:bodyPr>
            <a:normAutofit/>
          </a:bodyPr>
          <a:lstStyle>
            <a:lvl1pPr marL="685732" indent="-685732">
              <a:buClr>
                <a:schemeClr val="bg1"/>
              </a:buClr>
              <a:buSzPct val="100000"/>
              <a:buFont typeface="Courier New" panose="02070309020205020404" pitchFamily="49" charset="0"/>
              <a:buChar char="o"/>
              <a:defRPr sz="4000">
                <a:solidFill>
                  <a:schemeClr val="bg1"/>
                </a:solidFill>
              </a:defRPr>
            </a:lvl1pPr>
            <a:lvl2pPr>
              <a:buClr>
                <a:schemeClr val="bg1"/>
              </a:buClr>
              <a:defRPr sz="3600">
                <a:solidFill>
                  <a:schemeClr val="bg1"/>
                </a:solidFill>
              </a:defRPr>
            </a:lvl2pPr>
            <a:lvl3pPr>
              <a:defRPr sz="3200">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267595471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22591751" y="12435245"/>
            <a:ext cx="1463105" cy="10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9130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1146" y="1186733"/>
            <a:ext cx="22720121" cy="1527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831146" y="3073267"/>
            <a:ext cx="22720121" cy="9110400"/>
          </a:xfrm>
          <a:prstGeom prst="rect">
            <a:avLst/>
          </a:prstGeom>
        </p:spPr>
        <p:txBody>
          <a:bodyPr spcFirstLastPara="1" wrap="square" lIns="91425" tIns="91425" rIns="91425" bIns="91425" anchor="t" anchorCtr="0">
            <a:noAutofit/>
          </a:bodyPr>
          <a:lstStyle>
            <a:lvl1pPr marL="1219124" lvl="0" indent="-914343">
              <a:spcBef>
                <a:spcPts val="0"/>
              </a:spcBef>
              <a:spcAft>
                <a:spcPts val="0"/>
              </a:spcAft>
              <a:buSzPts val="1800"/>
              <a:buChar char="●"/>
              <a:defRPr/>
            </a:lvl1pPr>
            <a:lvl2pPr marL="2438248" lvl="1" indent="-846614">
              <a:spcBef>
                <a:spcPts val="4266"/>
              </a:spcBef>
              <a:spcAft>
                <a:spcPts val="0"/>
              </a:spcAft>
              <a:buSzPts val="1400"/>
              <a:buChar char="○"/>
              <a:defRPr/>
            </a:lvl2pPr>
            <a:lvl3pPr marL="3657371" lvl="2" indent="-846614">
              <a:spcBef>
                <a:spcPts val="4266"/>
              </a:spcBef>
              <a:spcAft>
                <a:spcPts val="0"/>
              </a:spcAft>
              <a:buSzPts val="1400"/>
              <a:buChar char="■"/>
              <a:defRPr/>
            </a:lvl3pPr>
            <a:lvl4pPr marL="4876495" lvl="3" indent="-846614">
              <a:spcBef>
                <a:spcPts val="4266"/>
              </a:spcBef>
              <a:spcAft>
                <a:spcPts val="0"/>
              </a:spcAft>
              <a:buSzPts val="1400"/>
              <a:buChar char="●"/>
              <a:defRPr/>
            </a:lvl4pPr>
            <a:lvl5pPr marL="6095619" lvl="4" indent="-846614">
              <a:spcBef>
                <a:spcPts val="4266"/>
              </a:spcBef>
              <a:spcAft>
                <a:spcPts val="0"/>
              </a:spcAft>
              <a:buSzPts val="1400"/>
              <a:buChar char="○"/>
              <a:defRPr/>
            </a:lvl5pPr>
            <a:lvl6pPr marL="7314743" lvl="5" indent="-846614">
              <a:spcBef>
                <a:spcPts val="4266"/>
              </a:spcBef>
              <a:spcAft>
                <a:spcPts val="0"/>
              </a:spcAft>
              <a:buSzPts val="1400"/>
              <a:buChar char="■"/>
              <a:defRPr/>
            </a:lvl6pPr>
            <a:lvl7pPr marL="8533867" lvl="6" indent="-846614">
              <a:spcBef>
                <a:spcPts val="4266"/>
              </a:spcBef>
              <a:spcAft>
                <a:spcPts val="0"/>
              </a:spcAft>
              <a:buSzPts val="1400"/>
              <a:buChar char="●"/>
              <a:defRPr/>
            </a:lvl7pPr>
            <a:lvl8pPr marL="9752990" lvl="7" indent="-846614">
              <a:spcBef>
                <a:spcPts val="4266"/>
              </a:spcBef>
              <a:spcAft>
                <a:spcPts val="0"/>
              </a:spcAft>
              <a:buSzPts val="1400"/>
              <a:buChar char="○"/>
              <a:defRPr/>
            </a:lvl8pPr>
            <a:lvl9pPr marL="10972114" lvl="8" indent="-846614">
              <a:spcBef>
                <a:spcPts val="4266"/>
              </a:spcBef>
              <a:spcAft>
                <a:spcPts val="4266"/>
              </a:spcAft>
              <a:buSzPts val="1400"/>
              <a:buChar char="■"/>
              <a:defRPr/>
            </a:lvl9pPr>
          </a:lstStyle>
          <a:p>
            <a:endParaRPr/>
          </a:p>
        </p:txBody>
      </p:sp>
      <p:sp>
        <p:nvSpPr>
          <p:cNvPr id="19" name="Google Shape;19;p4"/>
          <p:cNvSpPr txBox="1">
            <a:spLocks noGrp="1"/>
          </p:cNvSpPr>
          <p:nvPr>
            <p:ph type="sldNum" idx="12"/>
          </p:nvPr>
        </p:nvSpPr>
        <p:spPr>
          <a:xfrm>
            <a:off x="22591751" y="12435245"/>
            <a:ext cx="1463105" cy="10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9488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1146" y="1186733"/>
            <a:ext cx="22720121" cy="1527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831146" y="3073267"/>
            <a:ext cx="10665706" cy="9110400"/>
          </a:xfrm>
          <a:prstGeom prst="rect">
            <a:avLst/>
          </a:prstGeom>
        </p:spPr>
        <p:txBody>
          <a:bodyPr spcFirstLastPara="1" wrap="square" lIns="91425" tIns="91425" rIns="91425" bIns="91425" anchor="t" anchorCtr="0">
            <a:noAutofit/>
          </a:bodyPr>
          <a:lstStyle>
            <a:lvl1pPr marL="1219124" lvl="0" indent="-846614">
              <a:spcBef>
                <a:spcPts val="0"/>
              </a:spcBef>
              <a:spcAft>
                <a:spcPts val="0"/>
              </a:spcAft>
              <a:buSzPts val="1400"/>
              <a:buChar char="●"/>
              <a:defRPr sz="3733"/>
            </a:lvl1pPr>
            <a:lvl2pPr marL="2438248" lvl="1" indent="-812749">
              <a:spcBef>
                <a:spcPts val="4266"/>
              </a:spcBef>
              <a:spcAft>
                <a:spcPts val="0"/>
              </a:spcAft>
              <a:buSzPts val="1200"/>
              <a:buChar char="○"/>
              <a:defRPr sz="3200"/>
            </a:lvl2pPr>
            <a:lvl3pPr marL="3657371" lvl="2" indent="-812749">
              <a:spcBef>
                <a:spcPts val="4266"/>
              </a:spcBef>
              <a:spcAft>
                <a:spcPts val="0"/>
              </a:spcAft>
              <a:buSzPts val="1200"/>
              <a:buChar char="■"/>
              <a:defRPr sz="3200"/>
            </a:lvl3pPr>
            <a:lvl4pPr marL="4876495" lvl="3" indent="-812749">
              <a:spcBef>
                <a:spcPts val="4266"/>
              </a:spcBef>
              <a:spcAft>
                <a:spcPts val="0"/>
              </a:spcAft>
              <a:buSzPts val="1200"/>
              <a:buChar char="●"/>
              <a:defRPr sz="3200"/>
            </a:lvl4pPr>
            <a:lvl5pPr marL="6095619" lvl="4" indent="-812749">
              <a:spcBef>
                <a:spcPts val="4266"/>
              </a:spcBef>
              <a:spcAft>
                <a:spcPts val="0"/>
              </a:spcAft>
              <a:buSzPts val="1200"/>
              <a:buChar char="○"/>
              <a:defRPr sz="3200"/>
            </a:lvl5pPr>
            <a:lvl6pPr marL="7314743" lvl="5" indent="-812749">
              <a:spcBef>
                <a:spcPts val="4266"/>
              </a:spcBef>
              <a:spcAft>
                <a:spcPts val="0"/>
              </a:spcAft>
              <a:buSzPts val="1200"/>
              <a:buChar char="■"/>
              <a:defRPr sz="3200"/>
            </a:lvl6pPr>
            <a:lvl7pPr marL="8533867" lvl="6" indent="-812749">
              <a:spcBef>
                <a:spcPts val="4266"/>
              </a:spcBef>
              <a:spcAft>
                <a:spcPts val="0"/>
              </a:spcAft>
              <a:buSzPts val="1200"/>
              <a:buChar char="●"/>
              <a:defRPr sz="3200"/>
            </a:lvl7pPr>
            <a:lvl8pPr marL="9752990" lvl="7" indent="-812749">
              <a:spcBef>
                <a:spcPts val="4266"/>
              </a:spcBef>
              <a:spcAft>
                <a:spcPts val="0"/>
              </a:spcAft>
              <a:buSzPts val="1200"/>
              <a:buChar char="○"/>
              <a:defRPr sz="3200"/>
            </a:lvl8pPr>
            <a:lvl9pPr marL="10972114" lvl="8" indent="-812749">
              <a:spcBef>
                <a:spcPts val="4266"/>
              </a:spcBef>
              <a:spcAft>
                <a:spcPts val="4266"/>
              </a:spcAft>
              <a:buSzPts val="1200"/>
              <a:buChar char="■"/>
              <a:defRPr sz="3200"/>
            </a:lvl9pPr>
          </a:lstStyle>
          <a:p>
            <a:endParaRPr/>
          </a:p>
        </p:txBody>
      </p:sp>
      <p:sp>
        <p:nvSpPr>
          <p:cNvPr id="23" name="Google Shape;23;p5"/>
          <p:cNvSpPr txBox="1">
            <a:spLocks noGrp="1"/>
          </p:cNvSpPr>
          <p:nvPr>
            <p:ph type="body" idx="2"/>
          </p:nvPr>
        </p:nvSpPr>
        <p:spPr>
          <a:xfrm>
            <a:off x="12885561" y="3073267"/>
            <a:ext cx="10665706" cy="9110400"/>
          </a:xfrm>
          <a:prstGeom prst="rect">
            <a:avLst/>
          </a:prstGeom>
        </p:spPr>
        <p:txBody>
          <a:bodyPr spcFirstLastPara="1" wrap="square" lIns="91425" tIns="91425" rIns="91425" bIns="91425" anchor="t" anchorCtr="0">
            <a:noAutofit/>
          </a:bodyPr>
          <a:lstStyle>
            <a:lvl1pPr marL="1219124" lvl="0" indent="-846614">
              <a:spcBef>
                <a:spcPts val="0"/>
              </a:spcBef>
              <a:spcAft>
                <a:spcPts val="0"/>
              </a:spcAft>
              <a:buSzPts val="1400"/>
              <a:buChar char="●"/>
              <a:defRPr sz="3733"/>
            </a:lvl1pPr>
            <a:lvl2pPr marL="2438248" lvl="1" indent="-812749">
              <a:spcBef>
                <a:spcPts val="4266"/>
              </a:spcBef>
              <a:spcAft>
                <a:spcPts val="0"/>
              </a:spcAft>
              <a:buSzPts val="1200"/>
              <a:buChar char="○"/>
              <a:defRPr sz="3200"/>
            </a:lvl2pPr>
            <a:lvl3pPr marL="3657371" lvl="2" indent="-812749">
              <a:spcBef>
                <a:spcPts val="4266"/>
              </a:spcBef>
              <a:spcAft>
                <a:spcPts val="0"/>
              </a:spcAft>
              <a:buSzPts val="1200"/>
              <a:buChar char="■"/>
              <a:defRPr sz="3200"/>
            </a:lvl3pPr>
            <a:lvl4pPr marL="4876495" lvl="3" indent="-812749">
              <a:spcBef>
                <a:spcPts val="4266"/>
              </a:spcBef>
              <a:spcAft>
                <a:spcPts val="0"/>
              </a:spcAft>
              <a:buSzPts val="1200"/>
              <a:buChar char="●"/>
              <a:defRPr sz="3200"/>
            </a:lvl4pPr>
            <a:lvl5pPr marL="6095619" lvl="4" indent="-812749">
              <a:spcBef>
                <a:spcPts val="4266"/>
              </a:spcBef>
              <a:spcAft>
                <a:spcPts val="0"/>
              </a:spcAft>
              <a:buSzPts val="1200"/>
              <a:buChar char="○"/>
              <a:defRPr sz="3200"/>
            </a:lvl5pPr>
            <a:lvl6pPr marL="7314743" lvl="5" indent="-812749">
              <a:spcBef>
                <a:spcPts val="4266"/>
              </a:spcBef>
              <a:spcAft>
                <a:spcPts val="0"/>
              </a:spcAft>
              <a:buSzPts val="1200"/>
              <a:buChar char="■"/>
              <a:defRPr sz="3200"/>
            </a:lvl6pPr>
            <a:lvl7pPr marL="8533867" lvl="6" indent="-812749">
              <a:spcBef>
                <a:spcPts val="4266"/>
              </a:spcBef>
              <a:spcAft>
                <a:spcPts val="0"/>
              </a:spcAft>
              <a:buSzPts val="1200"/>
              <a:buChar char="●"/>
              <a:defRPr sz="3200"/>
            </a:lvl7pPr>
            <a:lvl8pPr marL="9752990" lvl="7" indent="-812749">
              <a:spcBef>
                <a:spcPts val="4266"/>
              </a:spcBef>
              <a:spcAft>
                <a:spcPts val="0"/>
              </a:spcAft>
              <a:buSzPts val="1200"/>
              <a:buChar char="○"/>
              <a:defRPr sz="3200"/>
            </a:lvl8pPr>
            <a:lvl9pPr marL="10972114" lvl="8" indent="-812749">
              <a:spcBef>
                <a:spcPts val="4266"/>
              </a:spcBef>
              <a:spcAft>
                <a:spcPts val="4266"/>
              </a:spcAft>
              <a:buSzPts val="1200"/>
              <a:buChar char="■"/>
              <a:defRPr sz="3200"/>
            </a:lvl9pPr>
          </a:lstStyle>
          <a:p>
            <a:endParaRPr/>
          </a:p>
        </p:txBody>
      </p:sp>
      <p:sp>
        <p:nvSpPr>
          <p:cNvPr id="24" name="Google Shape;24;p5"/>
          <p:cNvSpPr txBox="1">
            <a:spLocks noGrp="1"/>
          </p:cNvSpPr>
          <p:nvPr>
            <p:ph type="sldNum" idx="12"/>
          </p:nvPr>
        </p:nvSpPr>
        <p:spPr>
          <a:xfrm>
            <a:off x="22591751" y="12435245"/>
            <a:ext cx="1463105" cy="10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435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Quote with dark image">
    <p:spTree>
      <p:nvGrpSpPr>
        <p:cNvPr id="1" name=""/>
        <p:cNvGrpSpPr/>
        <p:nvPr/>
      </p:nvGrpSpPr>
      <p:grpSpPr>
        <a:xfrm>
          <a:off x="0" y="0"/>
          <a:ext cx="0" cy="0"/>
          <a:chOff x="0" y="0"/>
          <a:chExt cx="0" cy="0"/>
        </a:xfrm>
      </p:grpSpPr>
      <p:sp>
        <p:nvSpPr>
          <p:cNvPr id="9" name="Plassholder for bilde 14">
            <a:extLst>
              <a:ext uri="{FF2B5EF4-FFF2-40B4-BE49-F238E27FC236}">
                <a16:creationId xmlns:a16="http://schemas.microsoft.com/office/drawing/2014/main" id="{A7361502-BAF6-63E6-4F66-134460A83730}"/>
              </a:ext>
            </a:extLst>
          </p:cNvPr>
          <p:cNvSpPr>
            <a:spLocks noGrp="1"/>
          </p:cNvSpPr>
          <p:nvPr>
            <p:ph type="pic" sz="quarter" idx="14" hasCustomPrompt="1"/>
          </p:nvPr>
        </p:nvSpPr>
        <p:spPr>
          <a:xfrm>
            <a:off x="0" y="0"/>
            <a:ext cx="24382413" cy="13716000"/>
          </a:xfrm>
          <a:prstGeom prst="rect">
            <a:avLst/>
          </a:prstGeom>
          <a:solidFill>
            <a:schemeClr val="bg1">
              <a:lumMod val="6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sv-SE" err="1"/>
              <a:t>Insert</a:t>
            </a:r>
            <a:r>
              <a:rPr lang="sv-SE"/>
              <a:t> </a:t>
            </a:r>
            <a:r>
              <a:rPr lang="sv-SE" err="1"/>
              <a:t>picture</a:t>
            </a:r>
            <a:r>
              <a:rPr lang="sv-SE"/>
              <a:t> </a:t>
            </a:r>
            <a:r>
              <a:rPr lang="sv-SE" err="1"/>
              <a:t>here</a:t>
            </a:r>
            <a:r>
              <a:rPr lang="sv-SE"/>
              <a:t> via ”</a:t>
            </a:r>
            <a:r>
              <a:rPr lang="sv-SE" err="1"/>
              <a:t>Insert</a:t>
            </a:r>
            <a:r>
              <a:rPr lang="sv-SE"/>
              <a:t>” -&gt; ”Picture”</a:t>
            </a:r>
          </a:p>
        </p:txBody>
      </p:sp>
      <p:sp>
        <p:nvSpPr>
          <p:cNvPr id="2" name="Tittel 1">
            <a:extLst>
              <a:ext uri="{FF2B5EF4-FFF2-40B4-BE49-F238E27FC236}">
                <a16:creationId xmlns:a16="http://schemas.microsoft.com/office/drawing/2014/main" id="{451B796B-DBFC-8C76-40B5-6CDB629DA01B}"/>
              </a:ext>
            </a:extLst>
          </p:cNvPr>
          <p:cNvSpPr>
            <a:spLocks noGrp="1"/>
          </p:cNvSpPr>
          <p:nvPr>
            <p:ph type="title" hasCustomPrompt="1"/>
          </p:nvPr>
        </p:nvSpPr>
        <p:spPr>
          <a:xfrm>
            <a:off x="975470" y="4423195"/>
            <a:ext cx="17310943" cy="4616648"/>
          </a:xfrm>
        </p:spPr>
        <p:txBody>
          <a:bodyPr wrap="square">
            <a:noAutofit/>
          </a:bodyPr>
          <a:lstStyle>
            <a:lvl1pPr>
              <a:lnSpc>
                <a:spcPct val="100000"/>
              </a:lnSpc>
              <a:defRPr sz="10000" b="0">
                <a:solidFill>
                  <a:schemeClr val="lt1"/>
                </a:solidFill>
                <a:latin typeface="+mj-lt"/>
              </a:defRPr>
            </a:lvl1pPr>
          </a:lstStyle>
          <a:p>
            <a:r>
              <a:rPr lang="nb-NO" err="1"/>
              <a:t>Quote</a:t>
            </a:r>
            <a:endParaRPr lang="sv-SE"/>
          </a:p>
        </p:txBody>
      </p:sp>
      <p:sp>
        <p:nvSpPr>
          <p:cNvPr id="3" name="Plassholder for dato 2">
            <a:extLst>
              <a:ext uri="{FF2B5EF4-FFF2-40B4-BE49-F238E27FC236}">
                <a16:creationId xmlns:a16="http://schemas.microsoft.com/office/drawing/2014/main" id="{E9825254-6D22-778D-6029-452DC68903AF}"/>
              </a:ext>
            </a:extLst>
          </p:cNvPr>
          <p:cNvSpPr>
            <a:spLocks noGrp="1"/>
          </p:cNvSpPr>
          <p:nvPr>
            <p:ph type="dt" sz="half" idx="10"/>
          </p:nvPr>
        </p:nvSpPr>
        <p:spPr/>
        <p:txBody>
          <a:bodyPr/>
          <a:lstStyle/>
          <a:p>
            <a:fld id="{E3F51E71-AF8C-41F4-B317-37B016625C5A}" type="datetime1">
              <a:rPr lang="sv-SE" smtClean="0"/>
              <a:t>2024-11-21</a:t>
            </a:fld>
            <a:endParaRPr lang="sv-SE"/>
          </a:p>
        </p:txBody>
      </p:sp>
      <p:sp>
        <p:nvSpPr>
          <p:cNvPr id="4" name="Plassholder for bunntekst 3">
            <a:extLst>
              <a:ext uri="{FF2B5EF4-FFF2-40B4-BE49-F238E27FC236}">
                <a16:creationId xmlns:a16="http://schemas.microsoft.com/office/drawing/2014/main" id="{0177A564-7C60-5AFF-3B27-47A2FFE1726C}"/>
              </a:ext>
            </a:extLst>
          </p:cNvPr>
          <p:cNvSpPr>
            <a:spLocks noGrp="1"/>
          </p:cNvSpPr>
          <p:nvPr>
            <p:ph type="ftr" sz="quarter" idx="11"/>
          </p:nvPr>
        </p:nvSpPr>
        <p:spPr/>
        <p:txBody>
          <a:bodyPr/>
          <a:lstStyle/>
          <a:p>
            <a:endParaRPr lang="sv-SE"/>
          </a:p>
        </p:txBody>
      </p:sp>
      <p:sp>
        <p:nvSpPr>
          <p:cNvPr id="5" name="Plassholder for lysbildenummer 4">
            <a:extLst>
              <a:ext uri="{FF2B5EF4-FFF2-40B4-BE49-F238E27FC236}">
                <a16:creationId xmlns:a16="http://schemas.microsoft.com/office/drawing/2014/main" id="{BC094215-C1DD-2E2C-CC27-4B6F9A522CC7}"/>
              </a:ext>
            </a:extLst>
          </p:cNvPr>
          <p:cNvSpPr>
            <a:spLocks noGrp="1"/>
          </p:cNvSpPr>
          <p:nvPr>
            <p:ph type="sldNum" sz="quarter" idx="12"/>
          </p:nvPr>
        </p:nvSpPr>
        <p:spPr/>
        <p:txBody>
          <a:bodyPr/>
          <a:lstStyle>
            <a:lvl1pPr>
              <a:defRPr>
                <a:solidFill>
                  <a:schemeClr val="lt1"/>
                </a:solidFill>
              </a:defRPr>
            </a:lvl1pPr>
          </a:lstStyle>
          <a:p>
            <a:fld id="{4EADB2E4-2809-4C85-B511-BAACE80F7AD9}" type="slidenum">
              <a:rPr lang="sv-SE" smtClean="0"/>
              <a:pPr/>
              <a:t>‹#›</a:t>
            </a:fld>
            <a:endParaRPr lang="sv-SE"/>
          </a:p>
        </p:txBody>
      </p:sp>
      <p:sp>
        <p:nvSpPr>
          <p:cNvPr id="11" name="Plassholder for tekst 10">
            <a:extLst>
              <a:ext uri="{FF2B5EF4-FFF2-40B4-BE49-F238E27FC236}">
                <a16:creationId xmlns:a16="http://schemas.microsoft.com/office/drawing/2014/main" id="{0DF536E7-0D92-9CDD-A1F6-468BE0B44E65}"/>
              </a:ext>
            </a:extLst>
          </p:cNvPr>
          <p:cNvSpPr>
            <a:spLocks noGrp="1"/>
          </p:cNvSpPr>
          <p:nvPr>
            <p:ph type="body" sz="quarter" idx="15" hasCustomPrompt="1"/>
          </p:nvPr>
        </p:nvSpPr>
        <p:spPr>
          <a:xfrm>
            <a:off x="975470" y="11938660"/>
            <a:ext cx="3423600" cy="101817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sv-SE"/>
          </a:p>
        </p:txBody>
      </p:sp>
    </p:spTree>
    <p:extLst>
      <p:ext uri="{BB962C8B-B14F-4D97-AF65-F5344CB8AC3E}">
        <p14:creationId xmlns:p14="http://schemas.microsoft.com/office/powerpoint/2010/main" val="210993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Quote with light image">
    <p:spTree>
      <p:nvGrpSpPr>
        <p:cNvPr id="1" name=""/>
        <p:cNvGrpSpPr/>
        <p:nvPr/>
      </p:nvGrpSpPr>
      <p:grpSpPr>
        <a:xfrm>
          <a:off x="0" y="0"/>
          <a:ext cx="0" cy="0"/>
          <a:chOff x="0" y="0"/>
          <a:chExt cx="0" cy="0"/>
        </a:xfrm>
      </p:grpSpPr>
      <p:sp>
        <p:nvSpPr>
          <p:cNvPr id="9" name="Plassholder for bilde 14">
            <a:extLst>
              <a:ext uri="{FF2B5EF4-FFF2-40B4-BE49-F238E27FC236}">
                <a16:creationId xmlns:a16="http://schemas.microsoft.com/office/drawing/2014/main" id="{A7361502-BAF6-63E6-4F66-134460A83730}"/>
              </a:ext>
            </a:extLst>
          </p:cNvPr>
          <p:cNvSpPr>
            <a:spLocks noGrp="1"/>
          </p:cNvSpPr>
          <p:nvPr>
            <p:ph type="pic" sz="quarter" idx="14" hasCustomPrompt="1"/>
          </p:nvPr>
        </p:nvSpPr>
        <p:spPr>
          <a:xfrm>
            <a:off x="0" y="0"/>
            <a:ext cx="24382413" cy="13716000"/>
          </a:xfrm>
          <a:prstGeom prst="rect">
            <a:avLst/>
          </a:prstGeom>
          <a:solidFill>
            <a:schemeClr val="bg1">
              <a:lumMod val="6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sv-SE" err="1"/>
              <a:t>Insert</a:t>
            </a:r>
            <a:r>
              <a:rPr lang="sv-SE"/>
              <a:t> </a:t>
            </a:r>
            <a:r>
              <a:rPr lang="sv-SE" err="1"/>
              <a:t>picture</a:t>
            </a:r>
            <a:r>
              <a:rPr lang="sv-SE"/>
              <a:t> </a:t>
            </a:r>
            <a:r>
              <a:rPr lang="sv-SE" err="1"/>
              <a:t>here</a:t>
            </a:r>
            <a:r>
              <a:rPr lang="sv-SE"/>
              <a:t> via ”</a:t>
            </a:r>
            <a:r>
              <a:rPr lang="sv-SE" err="1"/>
              <a:t>Insert</a:t>
            </a:r>
            <a:r>
              <a:rPr lang="sv-SE"/>
              <a:t>” -&gt; ”Picture”</a:t>
            </a:r>
          </a:p>
        </p:txBody>
      </p:sp>
      <p:sp>
        <p:nvSpPr>
          <p:cNvPr id="2" name="Tittel 1">
            <a:extLst>
              <a:ext uri="{FF2B5EF4-FFF2-40B4-BE49-F238E27FC236}">
                <a16:creationId xmlns:a16="http://schemas.microsoft.com/office/drawing/2014/main" id="{451B796B-DBFC-8C76-40B5-6CDB629DA01B}"/>
              </a:ext>
            </a:extLst>
          </p:cNvPr>
          <p:cNvSpPr>
            <a:spLocks noGrp="1"/>
          </p:cNvSpPr>
          <p:nvPr>
            <p:ph type="title" hasCustomPrompt="1"/>
          </p:nvPr>
        </p:nvSpPr>
        <p:spPr>
          <a:xfrm>
            <a:off x="975470" y="4423195"/>
            <a:ext cx="17310943" cy="4616648"/>
          </a:xfrm>
        </p:spPr>
        <p:txBody>
          <a:bodyPr wrap="square">
            <a:noAutofit/>
          </a:bodyPr>
          <a:lstStyle>
            <a:lvl1pPr>
              <a:lnSpc>
                <a:spcPct val="100000"/>
              </a:lnSpc>
              <a:defRPr sz="10000" b="0">
                <a:solidFill>
                  <a:schemeClr val="dk1"/>
                </a:solidFill>
                <a:latin typeface="+mj-lt"/>
              </a:defRPr>
            </a:lvl1pPr>
          </a:lstStyle>
          <a:p>
            <a:r>
              <a:rPr lang="nb-NO" err="1"/>
              <a:t>Quote</a:t>
            </a:r>
            <a:endParaRPr lang="sv-SE"/>
          </a:p>
        </p:txBody>
      </p:sp>
      <p:sp>
        <p:nvSpPr>
          <p:cNvPr id="3" name="Plassholder for dato 2">
            <a:extLst>
              <a:ext uri="{FF2B5EF4-FFF2-40B4-BE49-F238E27FC236}">
                <a16:creationId xmlns:a16="http://schemas.microsoft.com/office/drawing/2014/main" id="{E9825254-6D22-778D-6029-452DC68903AF}"/>
              </a:ext>
            </a:extLst>
          </p:cNvPr>
          <p:cNvSpPr>
            <a:spLocks noGrp="1"/>
          </p:cNvSpPr>
          <p:nvPr>
            <p:ph type="dt" sz="half" idx="10"/>
          </p:nvPr>
        </p:nvSpPr>
        <p:spPr/>
        <p:txBody>
          <a:bodyPr/>
          <a:lstStyle/>
          <a:p>
            <a:fld id="{D939F866-7F33-43F2-97A2-72332BE0FF1F}" type="datetime1">
              <a:rPr lang="sv-SE" smtClean="0"/>
              <a:t>2024-11-21</a:t>
            </a:fld>
            <a:endParaRPr lang="sv-SE"/>
          </a:p>
        </p:txBody>
      </p:sp>
      <p:sp>
        <p:nvSpPr>
          <p:cNvPr id="4" name="Plassholder for bunntekst 3">
            <a:extLst>
              <a:ext uri="{FF2B5EF4-FFF2-40B4-BE49-F238E27FC236}">
                <a16:creationId xmlns:a16="http://schemas.microsoft.com/office/drawing/2014/main" id="{0177A564-7C60-5AFF-3B27-47A2FFE1726C}"/>
              </a:ext>
            </a:extLst>
          </p:cNvPr>
          <p:cNvSpPr>
            <a:spLocks noGrp="1"/>
          </p:cNvSpPr>
          <p:nvPr>
            <p:ph type="ftr" sz="quarter" idx="11"/>
          </p:nvPr>
        </p:nvSpPr>
        <p:spPr/>
        <p:txBody>
          <a:bodyPr/>
          <a:lstStyle/>
          <a:p>
            <a:endParaRPr lang="sv-SE"/>
          </a:p>
        </p:txBody>
      </p:sp>
      <p:sp>
        <p:nvSpPr>
          <p:cNvPr id="5" name="Plassholder for lysbildenummer 4">
            <a:extLst>
              <a:ext uri="{FF2B5EF4-FFF2-40B4-BE49-F238E27FC236}">
                <a16:creationId xmlns:a16="http://schemas.microsoft.com/office/drawing/2014/main" id="{BC094215-C1DD-2E2C-CC27-4B6F9A522CC7}"/>
              </a:ext>
            </a:extLst>
          </p:cNvPr>
          <p:cNvSpPr>
            <a:spLocks noGrp="1"/>
          </p:cNvSpPr>
          <p:nvPr>
            <p:ph type="sldNum" sz="quarter" idx="12"/>
          </p:nvPr>
        </p:nvSpPr>
        <p:spPr/>
        <p:txBody>
          <a:bodyPr/>
          <a:lstStyle/>
          <a:p>
            <a:fld id="{4EADB2E4-2809-4C85-B511-BAACE80F7AD9}" type="slidenum">
              <a:rPr lang="sv-SE" smtClean="0"/>
              <a:pPr/>
              <a:t>‹#›</a:t>
            </a:fld>
            <a:endParaRPr lang="sv-SE"/>
          </a:p>
        </p:txBody>
      </p:sp>
      <p:sp>
        <p:nvSpPr>
          <p:cNvPr id="7" name="Plassholder for tekst 6">
            <a:extLst>
              <a:ext uri="{FF2B5EF4-FFF2-40B4-BE49-F238E27FC236}">
                <a16:creationId xmlns:a16="http://schemas.microsoft.com/office/drawing/2014/main" id="{3755EC2D-83AE-33DB-EAAD-89649D8F074A}"/>
              </a:ext>
            </a:extLst>
          </p:cNvPr>
          <p:cNvSpPr>
            <a:spLocks noGrp="1"/>
          </p:cNvSpPr>
          <p:nvPr>
            <p:ph type="body" sz="quarter" idx="15" hasCustomPrompt="1"/>
          </p:nvPr>
        </p:nvSpPr>
        <p:spPr>
          <a:xfrm>
            <a:off x="975470" y="11938660"/>
            <a:ext cx="3423600" cy="101817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sv-SE"/>
          </a:p>
        </p:txBody>
      </p:sp>
    </p:spTree>
    <p:extLst>
      <p:ext uri="{BB962C8B-B14F-4D97-AF65-F5344CB8AC3E}">
        <p14:creationId xmlns:p14="http://schemas.microsoft.com/office/powerpoint/2010/main" val="7447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slide with dark image">
    <p:spTree>
      <p:nvGrpSpPr>
        <p:cNvPr id="1" name=""/>
        <p:cNvGrpSpPr/>
        <p:nvPr/>
      </p:nvGrpSpPr>
      <p:grpSpPr>
        <a:xfrm>
          <a:off x="0" y="0"/>
          <a:ext cx="0" cy="0"/>
          <a:chOff x="0" y="0"/>
          <a:chExt cx="0" cy="0"/>
        </a:xfrm>
      </p:grpSpPr>
      <p:sp>
        <p:nvSpPr>
          <p:cNvPr id="7" name="Plassholder for bilde 14">
            <a:extLst>
              <a:ext uri="{FF2B5EF4-FFF2-40B4-BE49-F238E27FC236}">
                <a16:creationId xmlns:a16="http://schemas.microsoft.com/office/drawing/2014/main" id="{1F6DCB07-7BB1-8DD4-57DC-BFEF48CEDCE8}"/>
              </a:ext>
            </a:extLst>
          </p:cNvPr>
          <p:cNvSpPr>
            <a:spLocks noGrp="1"/>
          </p:cNvSpPr>
          <p:nvPr>
            <p:ph type="pic" sz="quarter" idx="14"/>
          </p:nvPr>
        </p:nvSpPr>
        <p:spPr>
          <a:xfrm>
            <a:off x="0" y="0"/>
            <a:ext cx="24382413" cy="13716000"/>
          </a:xfrm>
          <a:prstGeom prst="rect">
            <a:avLst/>
          </a:prstGeom>
          <a:solidFill>
            <a:schemeClr val="bg1">
              <a:lumMod val="6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nb-NO"/>
              <a:t>Klikk på ikonet for å legge til et bilde</a:t>
            </a:r>
            <a:endParaRPr lang="sv-SE"/>
          </a:p>
        </p:txBody>
      </p:sp>
      <p:sp>
        <p:nvSpPr>
          <p:cNvPr id="3" name="Plassholder for tekst 2">
            <a:extLst>
              <a:ext uri="{FF2B5EF4-FFF2-40B4-BE49-F238E27FC236}">
                <a16:creationId xmlns:a16="http://schemas.microsoft.com/office/drawing/2014/main" id="{225B4BD3-1C84-8613-6698-E6D89B6CF6DF}"/>
              </a:ext>
            </a:extLst>
          </p:cNvPr>
          <p:cNvSpPr>
            <a:spLocks noGrp="1"/>
          </p:cNvSpPr>
          <p:nvPr>
            <p:ph type="body" idx="1" hasCustomPrompt="1"/>
          </p:nvPr>
        </p:nvSpPr>
        <p:spPr>
          <a:xfrm>
            <a:off x="1014414" y="5398516"/>
            <a:ext cx="17310942" cy="615553"/>
          </a:xfrm>
        </p:spPr>
        <p:txBody>
          <a:bodyPr wrap="square" lIns="0" tIns="0" rIns="0" bIns="0">
            <a:spAutoFit/>
          </a:bodyPr>
          <a:lstStyle>
            <a:lvl1pPr marL="0" indent="0">
              <a:spcBef>
                <a:spcPts val="0"/>
              </a:spcBef>
              <a:buNone/>
              <a:defRPr sz="4000">
                <a:solidFill>
                  <a:schemeClr val="lt1"/>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nb-NO"/>
              <a:t>Credit line </a:t>
            </a:r>
            <a:r>
              <a:rPr lang="nb-NO" err="1"/>
              <a:t>optional</a:t>
            </a:r>
            <a:endParaRPr lang="nb-NO"/>
          </a:p>
        </p:txBody>
      </p:sp>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F396246D-9EEF-4ABC-9EC2-223DEBDA944D}"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756101"/>
            <a:ext cx="17310942" cy="4154038"/>
          </a:xfrm>
        </p:spPr>
        <p:txBody>
          <a:bodyPr wrap="square">
            <a:noAutofit/>
          </a:bodyPr>
          <a:lstStyle>
            <a:lvl1pPr>
              <a:lnSpc>
                <a:spcPct val="100000"/>
              </a:lnSpc>
              <a:defRPr sz="13000" b="0">
                <a:solidFill>
                  <a:schemeClr val="lt1"/>
                </a:solidFill>
                <a:latin typeface="+mj-lt"/>
              </a:defRPr>
            </a:lvl1pPr>
          </a:lstStyle>
          <a:p>
            <a:r>
              <a:rPr lang="nb-NO"/>
              <a:t>Klikk for å redigere tittelstil</a:t>
            </a:r>
            <a:endParaRPr lang="sv-SE"/>
          </a:p>
        </p:txBody>
      </p:sp>
      <p:sp>
        <p:nvSpPr>
          <p:cNvPr id="9" name="Plassholder for tekst 10">
            <a:extLst>
              <a:ext uri="{FF2B5EF4-FFF2-40B4-BE49-F238E27FC236}">
                <a16:creationId xmlns:a16="http://schemas.microsoft.com/office/drawing/2014/main" id="{DF3B7CA7-EAF1-6BED-CBE8-9993AAEDD883}"/>
              </a:ext>
            </a:extLst>
          </p:cNvPr>
          <p:cNvSpPr>
            <a:spLocks noGrp="1"/>
          </p:cNvSpPr>
          <p:nvPr>
            <p:ph type="body" sz="quarter" idx="15" hasCustomPrompt="1"/>
          </p:nvPr>
        </p:nvSpPr>
        <p:spPr>
          <a:xfrm>
            <a:off x="975470" y="11938660"/>
            <a:ext cx="3423600" cy="101817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sv-SE"/>
          </a:p>
        </p:txBody>
      </p:sp>
    </p:spTree>
    <p:extLst>
      <p:ext uri="{BB962C8B-B14F-4D97-AF65-F5344CB8AC3E}">
        <p14:creationId xmlns:p14="http://schemas.microsoft.com/office/powerpoint/2010/main" val="10124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slide with light image">
    <p:spTree>
      <p:nvGrpSpPr>
        <p:cNvPr id="1" name=""/>
        <p:cNvGrpSpPr/>
        <p:nvPr/>
      </p:nvGrpSpPr>
      <p:grpSpPr>
        <a:xfrm>
          <a:off x="0" y="0"/>
          <a:ext cx="0" cy="0"/>
          <a:chOff x="0" y="0"/>
          <a:chExt cx="0" cy="0"/>
        </a:xfrm>
      </p:grpSpPr>
      <p:sp>
        <p:nvSpPr>
          <p:cNvPr id="7" name="Plassholder for bilde 14">
            <a:extLst>
              <a:ext uri="{FF2B5EF4-FFF2-40B4-BE49-F238E27FC236}">
                <a16:creationId xmlns:a16="http://schemas.microsoft.com/office/drawing/2014/main" id="{1F6DCB07-7BB1-8DD4-57DC-BFEF48CEDCE8}"/>
              </a:ext>
            </a:extLst>
          </p:cNvPr>
          <p:cNvSpPr>
            <a:spLocks noGrp="1"/>
          </p:cNvSpPr>
          <p:nvPr>
            <p:ph type="pic" sz="quarter" idx="14"/>
          </p:nvPr>
        </p:nvSpPr>
        <p:spPr>
          <a:xfrm>
            <a:off x="0" y="0"/>
            <a:ext cx="24382413" cy="13716000"/>
          </a:xfrm>
          <a:prstGeom prst="rect">
            <a:avLst/>
          </a:prstGeom>
          <a:solidFill>
            <a:schemeClr val="bg1">
              <a:lumMod val="6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nb-NO"/>
              <a:t>Klikk på ikonet for å legge til et bilde</a:t>
            </a:r>
            <a:endParaRPr lang="sv-SE"/>
          </a:p>
        </p:txBody>
      </p:sp>
      <p:sp>
        <p:nvSpPr>
          <p:cNvPr id="3" name="Plassholder for tekst 2">
            <a:extLst>
              <a:ext uri="{FF2B5EF4-FFF2-40B4-BE49-F238E27FC236}">
                <a16:creationId xmlns:a16="http://schemas.microsoft.com/office/drawing/2014/main" id="{225B4BD3-1C84-8613-6698-E6D89B6CF6DF}"/>
              </a:ext>
            </a:extLst>
          </p:cNvPr>
          <p:cNvSpPr>
            <a:spLocks noGrp="1"/>
          </p:cNvSpPr>
          <p:nvPr>
            <p:ph type="body" idx="1" hasCustomPrompt="1"/>
          </p:nvPr>
        </p:nvSpPr>
        <p:spPr>
          <a:xfrm>
            <a:off x="1014414" y="5398516"/>
            <a:ext cx="17310942" cy="615553"/>
          </a:xfrm>
        </p:spPr>
        <p:txBody>
          <a:bodyPr wrap="square" lIns="0" tIns="0" rIns="0" bIns="0">
            <a:spAutoFit/>
          </a:bodyPr>
          <a:lstStyle>
            <a:lvl1pPr marL="0" indent="0">
              <a:spcBef>
                <a:spcPts val="0"/>
              </a:spcBef>
              <a:buNone/>
              <a:defRPr sz="4000">
                <a:solidFill>
                  <a:schemeClr val="dk1"/>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nb-NO"/>
              <a:t>Credit line </a:t>
            </a:r>
            <a:r>
              <a:rPr lang="nb-NO" err="1"/>
              <a:t>optional</a:t>
            </a:r>
            <a:endParaRPr lang="nb-NO"/>
          </a:p>
        </p:txBody>
      </p:sp>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FA7EFCBF-BB3F-4280-AD0B-3737C85D429C}"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dk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756101"/>
            <a:ext cx="17310942" cy="4154038"/>
          </a:xfrm>
        </p:spPr>
        <p:txBody>
          <a:bodyPr wrap="square">
            <a:noAutofit/>
          </a:bodyPr>
          <a:lstStyle>
            <a:lvl1pPr>
              <a:lnSpc>
                <a:spcPct val="100000"/>
              </a:lnSpc>
              <a:defRPr sz="13000" b="0">
                <a:solidFill>
                  <a:schemeClr val="dk1"/>
                </a:solidFill>
                <a:latin typeface="+mj-lt"/>
              </a:defRPr>
            </a:lvl1pPr>
          </a:lstStyle>
          <a:p>
            <a:r>
              <a:rPr lang="nb-NO"/>
              <a:t>Klikk for å redigere tittelstil</a:t>
            </a:r>
            <a:endParaRPr lang="sv-SE"/>
          </a:p>
        </p:txBody>
      </p:sp>
      <p:sp>
        <p:nvSpPr>
          <p:cNvPr id="2" name="Plassholder for tekst 6">
            <a:extLst>
              <a:ext uri="{FF2B5EF4-FFF2-40B4-BE49-F238E27FC236}">
                <a16:creationId xmlns:a16="http://schemas.microsoft.com/office/drawing/2014/main" id="{ABC3A8EC-5657-E9EB-BEE4-6C4CF2D98723}"/>
              </a:ext>
            </a:extLst>
          </p:cNvPr>
          <p:cNvSpPr>
            <a:spLocks noGrp="1"/>
          </p:cNvSpPr>
          <p:nvPr>
            <p:ph type="body" sz="quarter" idx="15" hasCustomPrompt="1"/>
          </p:nvPr>
        </p:nvSpPr>
        <p:spPr>
          <a:xfrm>
            <a:off x="975470" y="11938660"/>
            <a:ext cx="3423600" cy="101817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sv-SE"/>
          </a:p>
        </p:txBody>
      </p:sp>
    </p:spTree>
    <p:extLst>
      <p:ext uri="{BB962C8B-B14F-4D97-AF65-F5344CB8AC3E}">
        <p14:creationId xmlns:p14="http://schemas.microsoft.com/office/powerpoint/2010/main" val="3539553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slide with dark image #2">
    <p:spTree>
      <p:nvGrpSpPr>
        <p:cNvPr id="1" name=""/>
        <p:cNvGrpSpPr/>
        <p:nvPr/>
      </p:nvGrpSpPr>
      <p:grpSpPr>
        <a:xfrm>
          <a:off x="0" y="0"/>
          <a:ext cx="0" cy="0"/>
          <a:chOff x="0" y="0"/>
          <a:chExt cx="0" cy="0"/>
        </a:xfrm>
      </p:grpSpPr>
      <p:sp>
        <p:nvSpPr>
          <p:cNvPr id="7" name="Plassholder for bilde 14">
            <a:extLst>
              <a:ext uri="{FF2B5EF4-FFF2-40B4-BE49-F238E27FC236}">
                <a16:creationId xmlns:a16="http://schemas.microsoft.com/office/drawing/2014/main" id="{1F6DCB07-7BB1-8DD4-57DC-BFEF48CEDCE8}"/>
              </a:ext>
            </a:extLst>
          </p:cNvPr>
          <p:cNvSpPr>
            <a:spLocks noGrp="1"/>
          </p:cNvSpPr>
          <p:nvPr>
            <p:ph type="pic" sz="quarter" idx="14"/>
          </p:nvPr>
        </p:nvSpPr>
        <p:spPr>
          <a:xfrm>
            <a:off x="0" y="0"/>
            <a:ext cx="24382413" cy="13716000"/>
          </a:xfrm>
          <a:prstGeom prst="rect">
            <a:avLst/>
          </a:prstGeom>
          <a:solidFill>
            <a:schemeClr val="bg1">
              <a:lumMod val="6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nb-NO"/>
              <a:t>Klikk på ikonet for å legge til et bilde</a:t>
            </a:r>
            <a:endParaRPr lang="sv-SE"/>
          </a:p>
        </p:txBody>
      </p:sp>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E1C60B1C-7A03-4C12-8BE3-21D3C0299B44}"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sp>
        <p:nvSpPr>
          <p:cNvPr id="9" name="Plassholder for tekst 10">
            <a:extLst>
              <a:ext uri="{FF2B5EF4-FFF2-40B4-BE49-F238E27FC236}">
                <a16:creationId xmlns:a16="http://schemas.microsoft.com/office/drawing/2014/main" id="{DF3B7CA7-EAF1-6BED-CBE8-9993AAEDD883}"/>
              </a:ext>
            </a:extLst>
          </p:cNvPr>
          <p:cNvSpPr>
            <a:spLocks noGrp="1"/>
          </p:cNvSpPr>
          <p:nvPr>
            <p:ph type="body" sz="quarter" idx="15" hasCustomPrompt="1"/>
          </p:nvPr>
        </p:nvSpPr>
        <p:spPr>
          <a:xfrm>
            <a:off x="975470" y="11938660"/>
            <a:ext cx="3423600" cy="101817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sv-SE"/>
          </a:p>
        </p:txBody>
      </p:sp>
    </p:spTree>
    <p:extLst>
      <p:ext uri="{BB962C8B-B14F-4D97-AF65-F5344CB8AC3E}">
        <p14:creationId xmlns:p14="http://schemas.microsoft.com/office/powerpoint/2010/main" val="379750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hapter slide with light image #2">
    <p:spTree>
      <p:nvGrpSpPr>
        <p:cNvPr id="1" name=""/>
        <p:cNvGrpSpPr/>
        <p:nvPr/>
      </p:nvGrpSpPr>
      <p:grpSpPr>
        <a:xfrm>
          <a:off x="0" y="0"/>
          <a:ext cx="0" cy="0"/>
          <a:chOff x="0" y="0"/>
          <a:chExt cx="0" cy="0"/>
        </a:xfrm>
      </p:grpSpPr>
      <p:sp>
        <p:nvSpPr>
          <p:cNvPr id="7" name="Plassholder for bilde 14">
            <a:extLst>
              <a:ext uri="{FF2B5EF4-FFF2-40B4-BE49-F238E27FC236}">
                <a16:creationId xmlns:a16="http://schemas.microsoft.com/office/drawing/2014/main" id="{1F6DCB07-7BB1-8DD4-57DC-BFEF48CEDCE8}"/>
              </a:ext>
            </a:extLst>
          </p:cNvPr>
          <p:cNvSpPr>
            <a:spLocks noGrp="1"/>
          </p:cNvSpPr>
          <p:nvPr>
            <p:ph type="pic" sz="quarter" idx="14"/>
          </p:nvPr>
        </p:nvSpPr>
        <p:spPr>
          <a:xfrm>
            <a:off x="0" y="0"/>
            <a:ext cx="24382413" cy="13716000"/>
          </a:xfrm>
          <a:prstGeom prst="rect">
            <a:avLst/>
          </a:prstGeom>
          <a:solidFill>
            <a:schemeClr val="bg1">
              <a:lumMod val="65000"/>
            </a:schemeClr>
          </a:solidFill>
        </p:spPr>
        <p:txBody>
          <a:bodyPr tIns="1740535"/>
          <a:lstStyle>
            <a:lvl1pPr marL="457177" indent="-457177" algn="ctr" defTabSz="1828709" rtl="0" eaLnBrk="1" latinLnBrk="0" hangingPunct="1">
              <a:lnSpc>
                <a:spcPct val="100000"/>
              </a:lnSpc>
              <a:spcBef>
                <a:spcPts val="2000"/>
              </a:spcBef>
              <a:buFont typeface="Arial" panose="020B0604020202020204" pitchFamily="34" charset="0"/>
              <a:buNone/>
              <a:defRPr sz="4000"/>
            </a:lvl1pPr>
          </a:lstStyle>
          <a:p>
            <a:r>
              <a:rPr lang="nb-NO"/>
              <a:t>Klikk på ikonet for å legge til et bilde</a:t>
            </a:r>
            <a:endParaRPr lang="sv-SE"/>
          </a:p>
        </p:txBody>
      </p:sp>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633FE833-F8BD-4607-9436-AF46360A71A2}"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dk1"/>
                </a:solidFill>
              </a:defRPr>
            </a:lvl1pPr>
          </a:lstStyle>
          <a:p>
            <a:fld id="{4EADB2E4-2809-4C85-B511-BAACE80F7AD9}" type="slidenum">
              <a:rPr lang="sv-SE" smtClean="0"/>
              <a:pPr/>
              <a:t>‹#›</a:t>
            </a:fld>
            <a:endParaRPr lang="sv-SE"/>
          </a:p>
        </p:txBody>
      </p:sp>
      <p:sp>
        <p:nvSpPr>
          <p:cNvPr id="2" name="Plassholder for tekst 6">
            <a:extLst>
              <a:ext uri="{FF2B5EF4-FFF2-40B4-BE49-F238E27FC236}">
                <a16:creationId xmlns:a16="http://schemas.microsoft.com/office/drawing/2014/main" id="{ABC3A8EC-5657-E9EB-BEE4-6C4CF2D98723}"/>
              </a:ext>
            </a:extLst>
          </p:cNvPr>
          <p:cNvSpPr>
            <a:spLocks noGrp="1"/>
          </p:cNvSpPr>
          <p:nvPr>
            <p:ph type="body" sz="quarter" idx="15" hasCustomPrompt="1"/>
          </p:nvPr>
        </p:nvSpPr>
        <p:spPr>
          <a:xfrm>
            <a:off x="975470" y="11938660"/>
            <a:ext cx="3423600" cy="101817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sv-SE"/>
          </a:p>
        </p:txBody>
      </p:sp>
      <p:sp>
        <p:nvSpPr>
          <p:cNvPr id="9" name="Tittel 1">
            <a:extLst>
              <a:ext uri="{FF2B5EF4-FFF2-40B4-BE49-F238E27FC236}">
                <a16:creationId xmlns:a16="http://schemas.microsoft.com/office/drawing/2014/main" id="{856D613E-05F6-EC0A-5CC1-E51FADE38151}"/>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dk1"/>
                </a:solidFill>
                <a:latin typeface="+mj-lt"/>
              </a:defRPr>
            </a:lvl1pPr>
          </a:lstStyle>
          <a:p>
            <a:r>
              <a:rPr lang="nb-NO"/>
              <a:t>Klikk for å redigere tittelstil</a:t>
            </a:r>
            <a:endParaRPr lang="sv-SE"/>
          </a:p>
        </p:txBody>
      </p:sp>
    </p:spTree>
    <p:extLst>
      <p:ext uri="{BB962C8B-B14F-4D97-AF65-F5344CB8AC3E}">
        <p14:creationId xmlns:p14="http://schemas.microsoft.com/office/powerpoint/2010/main" val="64574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slide with illustration #1">
    <p:bg>
      <p:bgPr>
        <a:blipFill>
          <a:blip r:embed="rId2"/>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D958D51-C25D-BDA0-1739-3188EAC1EEAB}"/>
              </a:ext>
            </a:extLst>
          </p:cNvPr>
          <p:cNvSpPr>
            <a:spLocks noGrp="1"/>
          </p:cNvSpPr>
          <p:nvPr>
            <p:ph type="dt" sz="half" idx="10"/>
          </p:nvPr>
        </p:nvSpPr>
        <p:spPr/>
        <p:txBody>
          <a:bodyPr lIns="0" tIns="0" rIns="0" bIns="0"/>
          <a:lstStyle/>
          <a:p>
            <a:fld id="{440EE3F9-7C0E-43AC-8ED4-532EB7BA2011}" type="datetime1">
              <a:rPr lang="sv-SE" smtClean="0"/>
              <a:t>2024-11-21</a:t>
            </a:fld>
            <a:endParaRPr lang="sv-SE"/>
          </a:p>
        </p:txBody>
      </p:sp>
      <p:sp>
        <p:nvSpPr>
          <p:cNvPr id="5" name="Plassholder for bunntekst 4">
            <a:extLst>
              <a:ext uri="{FF2B5EF4-FFF2-40B4-BE49-F238E27FC236}">
                <a16:creationId xmlns:a16="http://schemas.microsoft.com/office/drawing/2014/main" id="{EC5E138E-CFE5-23E2-48E1-7AD40C1A6A33}"/>
              </a:ext>
            </a:extLst>
          </p:cNvPr>
          <p:cNvSpPr>
            <a:spLocks noGrp="1"/>
          </p:cNvSpPr>
          <p:nvPr>
            <p:ph type="ftr" sz="quarter" idx="11"/>
          </p:nvPr>
        </p:nvSpPr>
        <p:spPr/>
        <p:txBody>
          <a:bodyPr lIns="0" tIns="0" rIns="0" bIns="0"/>
          <a:lstStyle/>
          <a:p>
            <a:endParaRPr lang="sv-SE"/>
          </a:p>
        </p:txBody>
      </p:sp>
      <p:sp>
        <p:nvSpPr>
          <p:cNvPr id="6" name="Plassholder for lysbildenummer 5">
            <a:extLst>
              <a:ext uri="{FF2B5EF4-FFF2-40B4-BE49-F238E27FC236}">
                <a16:creationId xmlns:a16="http://schemas.microsoft.com/office/drawing/2014/main" id="{A669AF02-9B9E-693F-DAF4-45B19C6AB1D1}"/>
              </a:ext>
            </a:extLst>
          </p:cNvPr>
          <p:cNvSpPr>
            <a:spLocks noGrp="1"/>
          </p:cNvSpPr>
          <p:nvPr>
            <p:ph type="sldNum" sz="quarter" idx="12"/>
          </p:nvPr>
        </p:nvSpPr>
        <p:spPr/>
        <p:txBody>
          <a:bodyPr lIns="0" tIns="0" rIns="0" bIns="0"/>
          <a:lstStyle>
            <a:lvl1pPr>
              <a:defRPr>
                <a:solidFill>
                  <a:schemeClr val="lt1"/>
                </a:solidFill>
              </a:defRPr>
            </a:lvl1pPr>
          </a:lstStyle>
          <a:p>
            <a:fld id="{4EADB2E4-2809-4C85-B511-BAACE80F7AD9}" type="slidenum">
              <a:rPr lang="sv-SE" smtClean="0"/>
              <a:pPr/>
              <a:t>‹#›</a:t>
            </a:fld>
            <a:endParaRPr lang="sv-SE"/>
          </a:p>
        </p:txBody>
      </p:sp>
      <p:sp>
        <p:nvSpPr>
          <p:cNvPr id="8" name="Tittel 1">
            <a:extLst>
              <a:ext uri="{FF2B5EF4-FFF2-40B4-BE49-F238E27FC236}">
                <a16:creationId xmlns:a16="http://schemas.microsoft.com/office/drawing/2014/main" id="{DAB80C5C-A2DC-1174-16D6-9E5B5F006AB0}"/>
              </a:ext>
            </a:extLst>
          </p:cNvPr>
          <p:cNvSpPr>
            <a:spLocks noGrp="1"/>
          </p:cNvSpPr>
          <p:nvPr>
            <p:ph type="title"/>
          </p:nvPr>
        </p:nvSpPr>
        <p:spPr>
          <a:xfrm>
            <a:off x="975471" y="3823151"/>
            <a:ext cx="17310942" cy="2000548"/>
          </a:xfrm>
        </p:spPr>
        <p:txBody>
          <a:bodyPr wrap="square">
            <a:spAutoFit/>
          </a:bodyPr>
          <a:lstStyle>
            <a:lvl1pPr>
              <a:lnSpc>
                <a:spcPct val="100000"/>
              </a:lnSpc>
              <a:defRPr sz="13000" b="0">
                <a:solidFill>
                  <a:schemeClr val="lt1"/>
                </a:solidFill>
                <a:latin typeface="+mj-lt"/>
              </a:defRPr>
            </a:lvl1pPr>
          </a:lstStyle>
          <a:p>
            <a:r>
              <a:rPr lang="nb-NO"/>
              <a:t>Klikk for å redigere tittelstil</a:t>
            </a:r>
            <a:endParaRPr lang="sv-SE"/>
          </a:p>
        </p:txBody>
      </p:sp>
      <p:pic>
        <p:nvPicPr>
          <p:cNvPr id="2" name="Grafikk 1">
            <a:extLst>
              <a:ext uri="{FF2B5EF4-FFF2-40B4-BE49-F238E27FC236}">
                <a16:creationId xmlns:a16="http://schemas.microsoft.com/office/drawing/2014/main" id="{00F7DA81-3C0A-D69A-A017-3E4DF21D8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pic>
        <p:nvPicPr>
          <p:cNvPr id="3" name="Grafikk 2">
            <a:extLst>
              <a:ext uri="{FF2B5EF4-FFF2-40B4-BE49-F238E27FC236}">
                <a16:creationId xmlns:a16="http://schemas.microsoft.com/office/drawing/2014/main" id="{CCE531D8-D239-207B-DBA2-E185017723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173802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81B4DDA-7FFF-4900-C6DF-69EA199D9CD8}"/>
              </a:ext>
            </a:extLst>
          </p:cNvPr>
          <p:cNvSpPr>
            <a:spLocks noGrp="1"/>
          </p:cNvSpPr>
          <p:nvPr>
            <p:ph type="title"/>
          </p:nvPr>
        </p:nvSpPr>
        <p:spPr>
          <a:xfrm>
            <a:off x="975722" y="1281263"/>
            <a:ext cx="22390691" cy="923330"/>
          </a:xfrm>
          <a:prstGeom prst="rect">
            <a:avLst/>
          </a:prstGeom>
        </p:spPr>
        <p:txBody>
          <a:bodyPr vert="horz" wrap="square" lIns="0" tIns="0" rIns="0" bIns="0" rtlCol="0" anchor="t">
            <a:spAutoFit/>
          </a:bodyPr>
          <a:lstStyle/>
          <a:p>
            <a:r>
              <a:rPr lang="nb-NO"/>
              <a:t>Klikk for å redigere tittelstil</a:t>
            </a:r>
            <a:endParaRPr lang="sv-SE"/>
          </a:p>
        </p:txBody>
      </p:sp>
      <p:sp>
        <p:nvSpPr>
          <p:cNvPr id="3" name="Plassholder for tekst 2">
            <a:extLst>
              <a:ext uri="{FF2B5EF4-FFF2-40B4-BE49-F238E27FC236}">
                <a16:creationId xmlns:a16="http://schemas.microsoft.com/office/drawing/2014/main" id="{6A643F2D-181A-5041-20F4-AB4ECFBBFA30}"/>
              </a:ext>
            </a:extLst>
          </p:cNvPr>
          <p:cNvSpPr>
            <a:spLocks noGrp="1"/>
          </p:cNvSpPr>
          <p:nvPr>
            <p:ph type="body" idx="1"/>
          </p:nvPr>
        </p:nvSpPr>
        <p:spPr>
          <a:xfrm>
            <a:off x="975722" y="3417554"/>
            <a:ext cx="22390691" cy="7821946"/>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4" name="Plassholder for dato 3">
            <a:extLst>
              <a:ext uri="{FF2B5EF4-FFF2-40B4-BE49-F238E27FC236}">
                <a16:creationId xmlns:a16="http://schemas.microsoft.com/office/drawing/2014/main" id="{2E92990F-B493-AC82-DFB6-0B5EA4CAC610}"/>
              </a:ext>
            </a:extLst>
          </p:cNvPr>
          <p:cNvSpPr>
            <a:spLocks noGrp="1"/>
          </p:cNvSpPr>
          <p:nvPr>
            <p:ph type="dt" sz="half" idx="2"/>
          </p:nvPr>
        </p:nvSpPr>
        <p:spPr>
          <a:xfrm>
            <a:off x="0" y="-358290"/>
            <a:ext cx="14402" cy="15389"/>
          </a:xfrm>
          <a:prstGeom prst="rect">
            <a:avLst/>
          </a:prstGeom>
        </p:spPr>
        <p:txBody>
          <a:bodyPr vert="horz" lIns="0" tIns="0" rIns="0" bIns="0" rtlCol="0" anchor="ctr">
            <a:spAutoFit/>
          </a:bodyPr>
          <a:lstStyle>
            <a:lvl1pPr algn="l">
              <a:defRPr sz="100">
                <a:solidFill>
                  <a:schemeClr val="tx1">
                    <a:tint val="75000"/>
                  </a:schemeClr>
                </a:solidFill>
              </a:defRPr>
            </a:lvl1pPr>
          </a:lstStyle>
          <a:p>
            <a:fld id="{FABD8F61-ABA5-43A3-BA61-45A4FC38FFA4}" type="datetime1">
              <a:rPr lang="sv-SE" smtClean="0"/>
              <a:t>2024-11-21</a:t>
            </a:fld>
            <a:endParaRPr lang="sv-SE"/>
          </a:p>
        </p:txBody>
      </p:sp>
      <p:sp>
        <p:nvSpPr>
          <p:cNvPr id="5" name="Plassholder for bunntekst 4">
            <a:extLst>
              <a:ext uri="{FF2B5EF4-FFF2-40B4-BE49-F238E27FC236}">
                <a16:creationId xmlns:a16="http://schemas.microsoft.com/office/drawing/2014/main" id="{7A65FD74-F965-3BEA-0367-55B5124C8D00}"/>
              </a:ext>
            </a:extLst>
          </p:cNvPr>
          <p:cNvSpPr>
            <a:spLocks noGrp="1"/>
          </p:cNvSpPr>
          <p:nvPr>
            <p:ph type="ftr" sz="quarter" idx="3"/>
          </p:nvPr>
        </p:nvSpPr>
        <p:spPr>
          <a:xfrm>
            <a:off x="0" y="-358290"/>
            <a:ext cx="14402" cy="15389"/>
          </a:xfrm>
          <a:prstGeom prst="rect">
            <a:avLst/>
          </a:prstGeom>
        </p:spPr>
        <p:txBody>
          <a:bodyPr vert="horz" lIns="0" tIns="0" rIns="0" bIns="0" rtlCol="0" anchor="ctr">
            <a:spAutoFit/>
          </a:bodyPr>
          <a:lstStyle>
            <a:lvl1pPr algn="ctr">
              <a:defRPr sz="100">
                <a:solidFill>
                  <a:schemeClr val="tx1">
                    <a:tint val="75000"/>
                  </a:schemeClr>
                </a:solidFill>
              </a:defRPr>
            </a:lvl1pPr>
          </a:lstStyle>
          <a:p>
            <a:endParaRPr lang="sv-SE"/>
          </a:p>
        </p:txBody>
      </p:sp>
      <p:sp>
        <p:nvSpPr>
          <p:cNvPr id="6" name="Plassholder for lysbildenummer 5">
            <a:extLst>
              <a:ext uri="{FF2B5EF4-FFF2-40B4-BE49-F238E27FC236}">
                <a16:creationId xmlns:a16="http://schemas.microsoft.com/office/drawing/2014/main" id="{172E1EEE-09CC-DF03-FE63-EBA5C236A9D4}"/>
              </a:ext>
            </a:extLst>
          </p:cNvPr>
          <p:cNvSpPr>
            <a:spLocks noGrp="1"/>
          </p:cNvSpPr>
          <p:nvPr>
            <p:ph type="sldNum" sz="quarter" idx="4"/>
          </p:nvPr>
        </p:nvSpPr>
        <p:spPr>
          <a:xfrm>
            <a:off x="17880370" y="12776907"/>
            <a:ext cx="5486043" cy="215444"/>
          </a:xfrm>
          <a:prstGeom prst="rect">
            <a:avLst/>
          </a:prstGeom>
        </p:spPr>
        <p:txBody>
          <a:bodyPr vert="horz" lIns="0" tIns="0" rIns="0" bIns="0" rtlCol="0" anchor="ctr">
            <a:spAutoFit/>
          </a:bodyPr>
          <a:lstStyle>
            <a:lvl1pPr algn="r">
              <a:defRPr sz="1400">
                <a:solidFill>
                  <a:schemeClr val="dk1"/>
                </a:solidFill>
              </a:defRPr>
            </a:lvl1pPr>
          </a:lstStyle>
          <a:p>
            <a:fld id="{4EADB2E4-2809-4C85-B511-BAACE80F7AD9}" type="slidenum">
              <a:rPr lang="sv-SE" smtClean="0"/>
              <a:pPr/>
              <a:t>‹#›</a:t>
            </a:fld>
            <a:endParaRPr lang="sv-SE"/>
          </a:p>
        </p:txBody>
      </p:sp>
      <p:pic>
        <p:nvPicPr>
          <p:cNvPr id="8" name="Grafikk 7">
            <a:extLst>
              <a:ext uri="{FF2B5EF4-FFF2-40B4-BE49-F238E27FC236}">
                <a16:creationId xmlns:a16="http://schemas.microsoft.com/office/drawing/2014/main" id="{F9C4CC11-2B25-C0CE-60BE-09821DFF596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5470" y="11938660"/>
            <a:ext cx="3423600" cy="1018171"/>
          </a:xfrm>
          <a:prstGeom prst="rect">
            <a:avLst/>
          </a:prstGeom>
        </p:spPr>
      </p:pic>
      <p:pic>
        <p:nvPicPr>
          <p:cNvPr id="7" name="Grafikk 6">
            <a:extLst>
              <a:ext uri="{FF2B5EF4-FFF2-40B4-BE49-F238E27FC236}">
                <a16:creationId xmlns:a16="http://schemas.microsoft.com/office/drawing/2014/main" id="{13ECD839-19EB-E0A1-BAC5-8D517934436F}"/>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975470" y="11938660"/>
            <a:ext cx="3423600" cy="1018171"/>
          </a:xfrm>
          <a:prstGeom prst="rect">
            <a:avLst/>
          </a:prstGeom>
        </p:spPr>
      </p:pic>
    </p:spTree>
    <p:extLst>
      <p:ext uri="{BB962C8B-B14F-4D97-AF65-F5344CB8AC3E}">
        <p14:creationId xmlns:p14="http://schemas.microsoft.com/office/powerpoint/2010/main" val="34034650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679" r:id="rId19"/>
    <p:sldLayoutId id="2147483680" r:id="rId20"/>
    <p:sldLayoutId id="2147483681" r:id="rId21"/>
    <p:sldLayoutId id="2147483682" r:id="rId22"/>
    <p:sldLayoutId id="2147483683" r:id="rId23"/>
    <p:sldLayoutId id="2147483685" r:id="rId24"/>
    <p:sldLayoutId id="2147483794" r:id="rId25"/>
    <p:sldLayoutId id="2147483795" r:id="rId26"/>
    <p:sldLayoutId id="2147483796" r:id="rId27"/>
    <p:sldLayoutId id="2147483797" r:id="rId28"/>
  </p:sldLayoutIdLst>
  <p:hf hdr="0" ftr="0" dt="0"/>
  <p:txStyles>
    <p:titleStyle>
      <a:lvl1pPr algn="l" defTabSz="1828709" rtl="0" eaLnBrk="1" latinLnBrk="0" hangingPunct="1">
        <a:lnSpc>
          <a:spcPts val="7200"/>
        </a:lnSpc>
        <a:spcBef>
          <a:spcPct val="0"/>
        </a:spcBef>
        <a:buNone/>
        <a:defRPr sz="6000" b="1" kern="1200">
          <a:solidFill>
            <a:srgbClr val="B85429"/>
          </a:solidFill>
          <a:latin typeface="+mn-lt"/>
          <a:ea typeface="+mj-ea"/>
          <a:cs typeface="+mj-cs"/>
        </a:defRPr>
      </a:lvl1pPr>
    </p:titleStyle>
    <p:bodyStyle>
      <a:lvl1pPr marL="457177" indent="-457177" algn="l" defTabSz="1828709" rtl="0" eaLnBrk="1" latinLnBrk="0" hangingPunct="1">
        <a:lnSpc>
          <a:spcPts val="4800"/>
        </a:lnSpc>
        <a:spcBef>
          <a:spcPts val="3000"/>
        </a:spcBef>
        <a:buFont typeface="EB Garamond" panose="00000500000000000000" pitchFamily="2" charset="0"/>
        <a:buChar char="•"/>
        <a:defRPr sz="4000" kern="1200">
          <a:solidFill>
            <a:schemeClr val="dk1"/>
          </a:solidFill>
          <a:latin typeface="+mn-lt"/>
          <a:ea typeface="+mn-ea"/>
          <a:cs typeface="+mn-cs"/>
        </a:defRPr>
      </a:lvl1pPr>
      <a:lvl2pPr marL="1371531" indent="-457177" algn="l" defTabSz="1828709" rtl="0" eaLnBrk="1" latinLnBrk="0" hangingPunct="1">
        <a:lnSpc>
          <a:spcPts val="4800"/>
        </a:lnSpc>
        <a:spcBef>
          <a:spcPts val="0"/>
        </a:spcBef>
        <a:buFont typeface="Arial" panose="020B0604020202020204" pitchFamily="34" charset="0"/>
        <a:buChar char="•"/>
        <a:defRPr sz="4000" kern="1200">
          <a:solidFill>
            <a:schemeClr val="dk1"/>
          </a:solidFill>
          <a:latin typeface="+mn-lt"/>
          <a:ea typeface="+mn-ea"/>
          <a:cs typeface="+mn-cs"/>
        </a:defRPr>
      </a:lvl2pPr>
      <a:lvl3pPr marL="2285886" indent="-457177" algn="l" defTabSz="1828709" rtl="0" eaLnBrk="1" latinLnBrk="0" hangingPunct="1">
        <a:lnSpc>
          <a:spcPts val="4800"/>
        </a:lnSpc>
        <a:spcBef>
          <a:spcPts val="0"/>
        </a:spcBef>
        <a:buFont typeface="Arial" panose="020B0604020202020204" pitchFamily="34" charset="0"/>
        <a:buChar char="•"/>
        <a:defRPr sz="4000" kern="1200">
          <a:solidFill>
            <a:schemeClr val="dk1"/>
          </a:solidFill>
          <a:latin typeface="+mn-lt"/>
          <a:ea typeface="+mn-ea"/>
          <a:cs typeface="+mn-cs"/>
        </a:defRPr>
      </a:lvl3pPr>
      <a:lvl4pPr marL="3200240" indent="-457177" algn="l" defTabSz="1828709" rtl="0" eaLnBrk="1" latinLnBrk="0" hangingPunct="1">
        <a:lnSpc>
          <a:spcPts val="4800"/>
        </a:lnSpc>
        <a:spcBef>
          <a:spcPts val="0"/>
        </a:spcBef>
        <a:buFont typeface="Arial" panose="020B0604020202020204" pitchFamily="34" charset="0"/>
        <a:buChar char="•"/>
        <a:defRPr sz="4000" kern="1200">
          <a:solidFill>
            <a:schemeClr val="dk1"/>
          </a:solidFill>
          <a:latin typeface="+mn-lt"/>
          <a:ea typeface="+mn-ea"/>
          <a:cs typeface="+mn-cs"/>
        </a:defRPr>
      </a:lvl4pPr>
      <a:lvl5pPr marL="4114594" indent="-457177" algn="l" defTabSz="1828709" rtl="0" eaLnBrk="1" latinLnBrk="0" hangingPunct="1">
        <a:lnSpc>
          <a:spcPts val="4800"/>
        </a:lnSpc>
        <a:spcBef>
          <a:spcPts val="0"/>
        </a:spcBef>
        <a:buFont typeface="Arial" panose="020B0604020202020204" pitchFamily="34" charset="0"/>
        <a:buChar char="•"/>
        <a:defRPr sz="4000" kern="1200">
          <a:solidFill>
            <a:schemeClr val="dk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05" userDrawn="1">
          <p15:clr>
            <a:srgbClr val="F26B43"/>
          </p15:clr>
        </p15:guide>
        <p15:guide id="106" pos="15359" userDrawn="1">
          <p15:clr>
            <a:srgbClr val="F26B43"/>
          </p15:clr>
        </p15:guide>
        <p15:guide id="107" pos="639" userDrawn="1">
          <p15:clr>
            <a:srgbClr val="F26B43"/>
          </p15:clr>
        </p15:guide>
        <p15:guide id="108" pos="1279" userDrawn="1">
          <p15:clr>
            <a:srgbClr val="F26B43"/>
          </p15:clr>
        </p15:guide>
        <p15:guide id="109" pos="1919" userDrawn="1">
          <p15:clr>
            <a:srgbClr val="F26B43"/>
          </p15:clr>
        </p15:guide>
        <p15:guide id="110" pos="2559" userDrawn="1">
          <p15:clr>
            <a:srgbClr val="F26B43"/>
          </p15:clr>
        </p15:guide>
        <p15:guide id="111" pos="3199" userDrawn="1">
          <p15:clr>
            <a:srgbClr val="F26B43"/>
          </p15:clr>
        </p15:guide>
        <p15:guide id="112" pos="3839" userDrawn="1">
          <p15:clr>
            <a:srgbClr val="F26B43"/>
          </p15:clr>
        </p15:guide>
        <p15:guide id="113" pos="4479" userDrawn="1">
          <p15:clr>
            <a:srgbClr val="F26B43"/>
          </p15:clr>
        </p15:guide>
        <p15:guide id="114" pos="5139" userDrawn="1">
          <p15:clr>
            <a:srgbClr val="F26B43"/>
          </p15:clr>
        </p15:guide>
        <p15:guide id="115" pos="5759" userDrawn="1">
          <p15:clr>
            <a:srgbClr val="F26B43"/>
          </p15:clr>
        </p15:guide>
        <p15:guide id="116" pos="6399" userDrawn="1">
          <p15:clr>
            <a:srgbClr val="F26B43"/>
          </p15:clr>
        </p15:guide>
        <p15:guide id="117" pos="7039" userDrawn="1">
          <p15:clr>
            <a:srgbClr val="F26B43"/>
          </p15:clr>
        </p15:guide>
        <p15:guide id="118" pos="7679" userDrawn="1">
          <p15:clr>
            <a:srgbClr val="F26B43"/>
          </p15:clr>
        </p15:guide>
        <p15:guide id="119" pos="8319" userDrawn="1">
          <p15:clr>
            <a:srgbClr val="F26B43"/>
          </p15:clr>
        </p15:guide>
        <p15:guide id="120" pos="8959" userDrawn="1">
          <p15:clr>
            <a:srgbClr val="F26B43"/>
          </p15:clr>
        </p15:guide>
        <p15:guide id="121" pos="9599" userDrawn="1">
          <p15:clr>
            <a:srgbClr val="F26B43"/>
          </p15:clr>
        </p15:guide>
        <p15:guide id="122" pos="10239" userDrawn="1">
          <p15:clr>
            <a:srgbClr val="F26B43"/>
          </p15:clr>
        </p15:guide>
        <p15:guide id="123" pos="10879" userDrawn="1">
          <p15:clr>
            <a:srgbClr val="F26B43"/>
          </p15:clr>
        </p15:guide>
        <p15:guide id="124" pos="11519" userDrawn="1">
          <p15:clr>
            <a:srgbClr val="F26B43"/>
          </p15:clr>
        </p15:guide>
        <p15:guide id="125" pos="12159" userDrawn="1">
          <p15:clr>
            <a:srgbClr val="F26B43"/>
          </p15:clr>
        </p15:guide>
        <p15:guide id="126" pos="12799" userDrawn="1">
          <p15:clr>
            <a:srgbClr val="F26B43"/>
          </p15:clr>
        </p15:guide>
        <p15:guide id="127" pos="13440" userDrawn="1">
          <p15:clr>
            <a:srgbClr val="F26B43"/>
          </p15:clr>
        </p15:guide>
        <p15:guide id="128" pos="14079" userDrawn="1">
          <p15:clr>
            <a:srgbClr val="F26B43"/>
          </p15:clr>
        </p15:guide>
        <p15:guide id="129" pos="14719" userDrawn="1">
          <p15:clr>
            <a:srgbClr val="F26B43"/>
          </p15:clr>
        </p15:guide>
        <p15:guide id="130" orient="horz" userDrawn="1">
          <p15:clr>
            <a:srgbClr val="F26B43"/>
          </p15:clr>
        </p15:guide>
        <p15:guide id="131" orient="horz" pos="8640" userDrawn="1">
          <p15:clr>
            <a:srgbClr val="F26B43"/>
          </p15:clr>
        </p15:guide>
        <p15:guide id="132" orient="horz" pos="640" userDrawn="1">
          <p15:clr>
            <a:srgbClr val="F26B43"/>
          </p15:clr>
        </p15:guide>
        <p15:guide id="133" orient="horz" pos="946" userDrawn="1">
          <p15:clr>
            <a:srgbClr val="F26B43"/>
          </p15:clr>
        </p15:guide>
        <p15:guide id="134" orient="horz" pos="1253" userDrawn="1">
          <p15:clr>
            <a:srgbClr val="F26B43"/>
          </p15:clr>
        </p15:guide>
        <p15:guide id="135" orient="horz" pos="1530" userDrawn="1">
          <p15:clr>
            <a:srgbClr val="F26B43"/>
          </p15:clr>
        </p15:guide>
        <p15:guide id="136" orient="horz" pos="1866" userDrawn="1">
          <p15:clr>
            <a:srgbClr val="F26B43"/>
          </p15:clr>
        </p15:guide>
        <p15:guide id="137" orient="horz" pos="2173" userDrawn="1">
          <p15:clr>
            <a:srgbClr val="F26B43"/>
          </p15:clr>
        </p15:guide>
        <p15:guide id="138" orient="horz" pos="2480" userDrawn="1">
          <p15:clr>
            <a:srgbClr val="F26B43"/>
          </p15:clr>
        </p15:guide>
        <p15:guide id="139" orient="horz" pos="2786" userDrawn="1">
          <p15:clr>
            <a:srgbClr val="F26B43"/>
          </p15:clr>
        </p15:guide>
        <p15:guide id="140" orient="horz" pos="3093" userDrawn="1">
          <p15:clr>
            <a:srgbClr val="F26B43"/>
          </p15:clr>
        </p15:guide>
        <p15:guide id="141" orient="horz" pos="3400" userDrawn="1">
          <p15:clr>
            <a:srgbClr val="F26B43"/>
          </p15:clr>
        </p15:guide>
        <p15:guide id="142" orient="horz" pos="3706" userDrawn="1">
          <p15:clr>
            <a:srgbClr val="F26B43"/>
          </p15:clr>
        </p15:guide>
        <p15:guide id="143" orient="horz" pos="4013" userDrawn="1">
          <p15:clr>
            <a:srgbClr val="F26B43"/>
          </p15:clr>
        </p15:guide>
        <p15:guide id="144" orient="horz" pos="4320" userDrawn="1">
          <p15:clr>
            <a:srgbClr val="F26B43"/>
          </p15:clr>
        </p15:guide>
        <p15:guide id="145" orient="horz" pos="4626" userDrawn="1">
          <p15:clr>
            <a:srgbClr val="F26B43"/>
          </p15:clr>
        </p15:guide>
        <p15:guide id="146" orient="horz" pos="4933" userDrawn="1">
          <p15:clr>
            <a:srgbClr val="F26B43"/>
          </p15:clr>
        </p15:guide>
        <p15:guide id="147" orient="horz" pos="5240" userDrawn="1">
          <p15:clr>
            <a:srgbClr val="F26B43"/>
          </p15:clr>
        </p15:guide>
        <p15:guide id="148" orient="horz" pos="5546" userDrawn="1">
          <p15:clr>
            <a:srgbClr val="F26B43"/>
          </p15:clr>
        </p15:guide>
        <p15:guide id="149" orient="horz" pos="5853" userDrawn="1">
          <p15:clr>
            <a:srgbClr val="F26B43"/>
          </p15:clr>
        </p15:guide>
        <p15:guide id="150" orient="horz" pos="6160" userDrawn="1">
          <p15:clr>
            <a:srgbClr val="F26B43"/>
          </p15:clr>
        </p15:guide>
        <p15:guide id="151" orient="horz" pos="6466" userDrawn="1">
          <p15:clr>
            <a:srgbClr val="F26B43"/>
          </p15:clr>
        </p15:guide>
        <p15:guide id="152" orient="horz" pos="6773" userDrawn="1">
          <p15:clr>
            <a:srgbClr val="F26B43"/>
          </p15:clr>
        </p15:guide>
        <p15:guide id="153" orient="horz" pos="7080" userDrawn="1">
          <p15:clr>
            <a:srgbClr val="F26B43"/>
          </p15:clr>
        </p15:guide>
        <p15:guide id="154" orient="horz" pos="7386" userDrawn="1">
          <p15:clr>
            <a:srgbClr val="F26B43"/>
          </p15:clr>
        </p15:guide>
        <p15:guide id="155" orient="horz" pos="7693" userDrawn="1">
          <p15:clr>
            <a:srgbClr val="F26B43"/>
          </p15:clr>
        </p15:guide>
        <p15:guide id="156" orient="horz" pos="80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hyperlink" Target="http://www.roros.n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C71114-2F54-4508-AA80-A30FB450FBEA}"/>
              </a:ext>
            </a:extLst>
          </p:cNvPr>
          <p:cNvSpPr>
            <a:spLocks noGrp="1"/>
          </p:cNvSpPr>
          <p:nvPr>
            <p:ph type="ctrTitle"/>
          </p:nvPr>
        </p:nvSpPr>
        <p:spPr>
          <a:xfrm>
            <a:off x="975470" y="3827289"/>
            <a:ext cx="9824802" cy="4559582"/>
          </a:xfrm>
        </p:spPr>
        <p:txBody>
          <a:bodyPr/>
          <a:lstStyle/>
          <a:p>
            <a:r>
              <a:rPr lang="nb-NO" sz="8800"/>
              <a:t>Hva betyr reiselivet for øvrig næringsliv?</a:t>
            </a:r>
            <a:endParaRPr lang="sv-SE" sz="8800"/>
          </a:p>
        </p:txBody>
      </p:sp>
      <p:sp>
        <p:nvSpPr>
          <p:cNvPr id="6" name="Plassholder for lysbildenummer 5">
            <a:extLst>
              <a:ext uri="{FF2B5EF4-FFF2-40B4-BE49-F238E27FC236}">
                <a16:creationId xmlns:a16="http://schemas.microsoft.com/office/drawing/2014/main" id="{1BA67FBF-74C5-9457-5299-F7945B0EDE58}"/>
              </a:ext>
            </a:extLst>
          </p:cNvPr>
          <p:cNvSpPr>
            <a:spLocks noGrp="1"/>
          </p:cNvSpPr>
          <p:nvPr>
            <p:ph type="sldNum" sz="quarter" idx="12"/>
          </p:nvPr>
        </p:nvSpPr>
        <p:spPr/>
        <p:txBody>
          <a:bodyPr/>
          <a:lstStyle/>
          <a:p>
            <a:fld id="{4EADB2E4-2809-4C85-B511-BAACE80F7AD9}" type="slidenum">
              <a:rPr lang="sv-SE" smtClean="0"/>
              <a:t>1</a:t>
            </a:fld>
            <a:endParaRPr lang="sv-SE"/>
          </a:p>
        </p:txBody>
      </p:sp>
      <p:sp>
        <p:nvSpPr>
          <p:cNvPr id="5" name="Plassholder for tekst 4">
            <a:extLst>
              <a:ext uri="{FF2B5EF4-FFF2-40B4-BE49-F238E27FC236}">
                <a16:creationId xmlns:a16="http://schemas.microsoft.com/office/drawing/2014/main" id="{86453C61-ED88-772E-6AA0-7403B6AC6A8D}"/>
              </a:ext>
            </a:extLst>
          </p:cNvPr>
          <p:cNvSpPr>
            <a:spLocks noGrp="1"/>
          </p:cNvSpPr>
          <p:nvPr>
            <p:ph type="body" sz="quarter" idx="14"/>
          </p:nvPr>
        </p:nvSpPr>
        <p:spPr>
          <a:xfrm>
            <a:off x="975470" y="2285225"/>
            <a:ext cx="11690626" cy="984885"/>
          </a:xfrm>
        </p:spPr>
        <p:txBody>
          <a:bodyPr/>
          <a:lstStyle/>
          <a:p>
            <a:r>
              <a:rPr lang="sv-SE" sz="3200" dirty="0"/>
              <a:t>Tove R. Martens, Daglig leder / reiselivssjef</a:t>
            </a:r>
          </a:p>
          <a:p>
            <a:r>
              <a:rPr lang="sv-SE" sz="3200" dirty="0"/>
              <a:t>Malin Finborud Nøren, Marked og innholdsprodusent</a:t>
            </a:r>
          </a:p>
        </p:txBody>
      </p:sp>
      <p:sp>
        <p:nvSpPr>
          <p:cNvPr id="7" name="Undertittel 6">
            <a:extLst>
              <a:ext uri="{FF2B5EF4-FFF2-40B4-BE49-F238E27FC236}">
                <a16:creationId xmlns:a16="http://schemas.microsoft.com/office/drawing/2014/main" id="{B0BAC679-8BD5-6CB8-433B-49424F198FED}"/>
              </a:ext>
            </a:extLst>
          </p:cNvPr>
          <p:cNvSpPr>
            <a:spLocks noGrp="1"/>
          </p:cNvSpPr>
          <p:nvPr>
            <p:ph type="subTitle" idx="1"/>
          </p:nvPr>
        </p:nvSpPr>
        <p:spPr>
          <a:xfrm>
            <a:off x="975470" y="912477"/>
            <a:ext cx="11417762" cy="492443"/>
          </a:xfrm>
        </p:spPr>
        <p:txBody>
          <a:bodyPr/>
          <a:lstStyle/>
          <a:p>
            <a:r>
              <a:rPr lang="nb-NO" sz="3200" dirty="0"/>
              <a:t>Tynset Hotell, tirsdag 27. august 2024</a:t>
            </a:r>
          </a:p>
        </p:txBody>
      </p:sp>
      <p:pic>
        <p:nvPicPr>
          <p:cNvPr id="3" name="Bilde 2" descr="Et bilde som inneholder kart, tekst, atlas&#10;&#10;Automatisk generert beskrivelse">
            <a:extLst>
              <a:ext uri="{FF2B5EF4-FFF2-40B4-BE49-F238E27FC236}">
                <a16:creationId xmlns:a16="http://schemas.microsoft.com/office/drawing/2014/main" id="{320A3D8D-30C0-135C-F244-4ACCCC934608}"/>
              </a:ext>
            </a:extLst>
          </p:cNvPr>
          <p:cNvPicPr>
            <a:picLocks noChangeAspect="1"/>
          </p:cNvPicPr>
          <p:nvPr/>
        </p:nvPicPr>
        <p:blipFill rotWithShape="1">
          <a:blip r:embed="rId3"/>
          <a:srcRect l="2601" t="4904" r="2155" b="5113"/>
          <a:stretch/>
        </p:blipFill>
        <p:spPr>
          <a:xfrm>
            <a:off x="13224929" y="975470"/>
            <a:ext cx="11159067" cy="12740530"/>
          </a:xfrm>
          <a:prstGeom prst="rect">
            <a:avLst/>
          </a:prstGeom>
          <a:noFill/>
        </p:spPr>
      </p:pic>
    </p:spTree>
    <p:extLst>
      <p:ext uri="{BB962C8B-B14F-4D97-AF65-F5344CB8AC3E}">
        <p14:creationId xmlns:p14="http://schemas.microsoft.com/office/powerpoint/2010/main" val="3201119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6069B000-DD3B-0A16-614E-BC8EA8A7AFF4}"/>
              </a:ext>
            </a:extLst>
          </p:cNvPr>
          <p:cNvPicPr>
            <a:picLocks noGrp="1" noChangeAspect="1"/>
          </p:cNvPicPr>
          <p:nvPr>
            <p:ph type="pic" sz="quarter" idx="13"/>
          </p:nvPr>
        </p:nvPicPr>
        <p:blipFill rotWithShape="1">
          <a:blip r:embed="rId2"/>
          <a:srcRect l="25498" t="17688" r="25498"/>
          <a:stretch/>
        </p:blipFill>
        <p:spPr>
          <a:xfrm>
            <a:off x="12666095" y="3228974"/>
            <a:ext cx="11716318" cy="10487025"/>
          </a:xfrm>
        </p:spPr>
      </p:pic>
      <p:sp>
        <p:nvSpPr>
          <p:cNvPr id="2" name="Tittel 1">
            <a:extLst>
              <a:ext uri="{FF2B5EF4-FFF2-40B4-BE49-F238E27FC236}">
                <a16:creationId xmlns:a16="http://schemas.microsoft.com/office/drawing/2014/main" id="{C3C71114-2F54-4508-AA80-A30FB450FBEA}"/>
              </a:ext>
            </a:extLst>
          </p:cNvPr>
          <p:cNvSpPr>
            <a:spLocks noGrp="1"/>
          </p:cNvSpPr>
          <p:nvPr>
            <p:ph type="ctrTitle"/>
          </p:nvPr>
        </p:nvSpPr>
        <p:spPr>
          <a:xfrm>
            <a:off x="975469" y="3827289"/>
            <a:ext cx="10320059" cy="4559582"/>
          </a:xfrm>
        </p:spPr>
        <p:txBody>
          <a:bodyPr/>
          <a:lstStyle/>
          <a:p>
            <a:r>
              <a:rPr lang="nb-NO" sz="4400" b="0" i="0" u="none" strike="noStrike" dirty="0">
                <a:solidFill>
                  <a:srgbClr val="212121"/>
                </a:solidFill>
                <a:effectLst/>
                <a:latin typeface="Aptos" panose="020B0004020202020204" pitchFamily="34" charset="0"/>
              </a:rPr>
              <a:t>Q1 - 800.000 visninger</a:t>
            </a:r>
            <a:br>
              <a:rPr lang="nb-NO" sz="4400" dirty="0"/>
            </a:br>
            <a:r>
              <a:rPr lang="nb-NO" sz="4400" b="0" i="0" u="none" strike="noStrike" dirty="0">
                <a:solidFill>
                  <a:srgbClr val="212121"/>
                </a:solidFill>
                <a:effectLst/>
                <a:latin typeface="Aptos" panose="020B0004020202020204" pitchFamily="34" charset="0"/>
              </a:rPr>
              <a:t>Q2 - 739.000 visninger</a:t>
            </a:r>
            <a:br>
              <a:rPr lang="nb-NO" sz="4400" dirty="0"/>
            </a:br>
            <a:r>
              <a:rPr lang="nb-NO" sz="4400" b="0" i="0" u="none" strike="noStrike" dirty="0">
                <a:solidFill>
                  <a:srgbClr val="212121"/>
                </a:solidFill>
                <a:effectLst/>
                <a:latin typeface="Aptos" panose="020B0004020202020204" pitchFamily="34" charset="0"/>
              </a:rPr>
              <a:t>Q3 - 747.000 visninger</a:t>
            </a:r>
            <a:br>
              <a:rPr lang="nb-NO" sz="4400" dirty="0"/>
            </a:br>
            <a:br>
              <a:rPr lang="nb-NO" sz="4400" dirty="0"/>
            </a:br>
            <a:r>
              <a:rPr lang="nb-NO" sz="4400" b="0" i="0" u="none" strike="noStrike" dirty="0">
                <a:solidFill>
                  <a:srgbClr val="212121"/>
                </a:solidFill>
                <a:effectLst/>
                <a:latin typeface="Aptos" panose="020B0004020202020204" pitchFamily="34" charset="0"/>
              </a:rPr>
              <a:t>Så langt i år </a:t>
            </a:r>
            <a:r>
              <a:rPr lang="nb-NO" sz="4400" b="1" i="0" u="none" strike="noStrike" dirty="0">
                <a:solidFill>
                  <a:srgbClr val="212121"/>
                </a:solidFill>
                <a:effectLst/>
                <a:latin typeface="Aptos" panose="020B0004020202020204" pitchFamily="34" charset="0"/>
              </a:rPr>
              <a:t>2,34 </a:t>
            </a:r>
            <a:r>
              <a:rPr lang="nb-NO" sz="4400" b="1" i="0" u="none" strike="noStrike" dirty="0" err="1">
                <a:solidFill>
                  <a:srgbClr val="212121"/>
                </a:solidFill>
                <a:effectLst/>
                <a:latin typeface="Aptos" panose="020B0004020202020204" pitchFamily="34" charset="0"/>
              </a:rPr>
              <a:t>mill</a:t>
            </a:r>
            <a:endParaRPr lang="sv-SE" sz="4400" b="1" dirty="0"/>
          </a:p>
        </p:txBody>
      </p:sp>
      <p:sp>
        <p:nvSpPr>
          <p:cNvPr id="6" name="Plassholder for lysbildenummer 5">
            <a:extLst>
              <a:ext uri="{FF2B5EF4-FFF2-40B4-BE49-F238E27FC236}">
                <a16:creationId xmlns:a16="http://schemas.microsoft.com/office/drawing/2014/main" id="{1BA67FBF-74C5-9457-5299-F7945B0EDE58}"/>
              </a:ext>
            </a:extLst>
          </p:cNvPr>
          <p:cNvSpPr>
            <a:spLocks noGrp="1"/>
          </p:cNvSpPr>
          <p:nvPr>
            <p:ph type="sldNum" sz="quarter" idx="12"/>
          </p:nvPr>
        </p:nvSpPr>
        <p:spPr/>
        <p:txBody>
          <a:bodyPr/>
          <a:lstStyle/>
          <a:p>
            <a:fld id="{4EADB2E4-2809-4C85-B511-BAACE80F7AD9}" type="slidenum">
              <a:rPr lang="sv-SE" smtClean="0"/>
              <a:t>10</a:t>
            </a:fld>
            <a:endParaRPr lang="sv-SE"/>
          </a:p>
        </p:txBody>
      </p:sp>
      <p:pic>
        <p:nvPicPr>
          <p:cNvPr id="17" name="Bilde 16">
            <a:extLst>
              <a:ext uri="{FF2B5EF4-FFF2-40B4-BE49-F238E27FC236}">
                <a16:creationId xmlns:a16="http://schemas.microsoft.com/office/drawing/2014/main" id="{621200F7-E875-BE59-92C3-E42725A81057}"/>
              </a:ext>
            </a:extLst>
          </p:cNvPr>
          <p:cNvPicPr>
            <a:picLocks noChangeAspect="1"/>
          </p:cNvPicPr>
          <p:nvPr/>
        </p:nvPicPr>
        <p:blipFill rotWithShape="1">
          <a:blip r:embed="rId3"/>
          <a:srcRect l="15417" t="17033" r="17198" b="2295"/>
          <a:stretch/>
        </p:blipFill>
        <p:spPr>
          <a:xfrm>
            <a:off x="11483787" y="7690038"/>
            <a:ext cx="8767483" cy="5593976"/>
          </a:xfrm>
          <a:prstGeom prst="rect">
            <a:avLst/>
          </a:prstGeom>
        </p:spPr>
      </p:pic>
      <p:sp>
        <p:nvSpPr>
          <p:cNvPr id="13" name="Tittel 1">
            <a:extLst>
              <a:ext uri="{FF2B5EF4-FFF2-40B4-BE49-F238E27FC236}">
                <a16:creationId xmlns:a16="http://schemas.microsoft.com/office/drawing/2014/main" id="{93DB5E98-E822-F8A8-4EB8-AD34B999BB07}"/>
              </a:ext>
            </a:extLst>
          </p:cNvPr>
          <p:cNvSpPr txBox="1">
            <a:spLocks/>
          </p:cNvSpPr>
          <p:nvPr/>
        </p:nvSpPr>
        <p:spPr>
          <a:xfrm flipV="1">
            <a:off x="975469" y="1235543"/>
            <a:ext cx="22390945" cy="45719"/>
          </a:xfrm>
          <a:prstGeom prst="rect">
            <a:avLst/>
          </a:prstGeom>
        </p:spPr>
        <p:txBody>
          <a:bodyPr vert="horz" wrap="square" lIns="0" tIns="0" rIns="0" bIns="0" rtlCol="0" anchor="t">
            <a:noAutofit/>
          </a:bodyPr>
          <a:lstStyle>
            <a:lvl1pPr algn="l" defTabSz="1828709" rtl="0" eaLnBrk="1" latinLnBrk="0" hangingPunct="1">
              <a:lnSpc>
                <a:spcPct val="100000"/>
              </a:lnSpc>
              <a:spcBef>
                <a:spcPct val="0"/>
              </a:spcBef>
              <a:buNone/>
              <a:defRPr sz="10000" b="0" kern="1200">
                <a:solidFill>
                  <a:schemeClr val="lt1"/>
                </a:solidFill>
                <a:latin typeface="+mj-lt"/>
                <a:ea typeface="+mj-ea"/>
                <a:cs typeface="+mj-cs"/>
              </a:defRPr>
            </a:lvl1pPr>
          </a:lstStyle>
          <a:p>
            <a:endParaRPr lang="sv-SE" sz="8800" dirty="0">
              <a:latin typeface="+mn-lt"/>
            </a:endParaRPr>
          </a:p>
        </p:txBody>
      </p:sp>
      <p:sp>
        <p:nvSpPr>
          <p:cNvPr id="14" name="Tittel 1">
            <a:extLst>
              <a:ext uri="{FF2B5EF4-FFF2-40B4-BE49-F238E27FC236}">
                <a16:creationId xmlns:a16="http://schemas.microsoft.com/office/drawing/2014/main" id="{AC40317B-A8A5-B9D8-007E-A232B4EC9531}"/>
              </a:ext>
            </a:extLst>
          </p:cNvPr>
          <p:cNvSpPr txBox="1">
            <a:spLocks/>
          </p:cNvSpPr>
          <p:nvPr/>
        </p:nvSpPr>
        <p:spPr>
          <a:xfrm>
            <a:off x="975470" y="1281263"/>
            <a:ext cx="22390944" cy="1515726"/>
          </a:xfrm>
          <a:prstGeom prst="rect">
            <a:avLst/>
          </a:prstGeom>
        </p:spPr>
        <p:txBody>
          <a:bodyPr vert="horz" wrap="square" lIns="0" tIns="0" rIns="0" bIns="0" rtlCol="0" anchor="t">
            <a:noAutofit/>
          </a:bodyPr>
          <a:lstStyle>
            <a:lvl1pPr algn="l" defTabSz="1828709" rtl="0" eaLnBrk="1" latinLnBrk="0" hangingPunct="1">
              <a:lnSpc>
                <a:spcPct val="100000"/>
              </a:lnSpc>
              <a:spcBef>
                <a:spcPct val="0"/>
              </a:spcBef>
              <a:buNone/>
              <a:defRPr sz="10000" b="0" kern="1200">
                <a:solidFill>
                  <a:schemeClr val="lt1"/>
                </a:solidFill>
                <a:latin typeface="+mj-lt"/>
                <a:ea typeface="+mj-ea"/>
                <a:cs typeface="+mj-cs"/>
              </a:defRPr>
            </a:lvl1pPr>
          </a:lstStyle>
          <a:p>
            <a:r>
              <a:rPr lang="sv-SE" sz="6000" b="1" dirty="0" err="1">
                <a:latin typeface="+mn-lt"/>
              </a:rPr>
              <a:t>Nøkkeltall</a:t>
            </a:r>
            <a:r>
              <a:rPr lang="sv-SE" b="1" dirty="0"/>
              <a:t> </a:t>
            </a:r>
            <a:r>
              <a:rPr lang="sv-SE" sz="6000" b="1" dirty="0">
                <a:latin typeface="+mn-lt"/>
              </a:rPr>
              <a:t>Google </a:t>
            </a:r>
            <a:r>
              <a:rPr lang="sv-SE" sz="6000" b="1" dirty="0" err="1">
                <a:latin typeface="+mn-lt"/>
              </a:rPr>
              <a:t>Search</a:t>
            </a:r>
            <a:r>
              <a:rPr lang="sv-SE" sz="6000" b="1" dirty="0">
                <a:latin typeface="+mn-lt"/>
              </a:rPr>
              <a:t> </a:t>
            </a:r>
            <a:r>
              <a:rPr lang="sv-SE" sz="6000" b="1" dirty="0" err="1">
                <a:latin typeface="+mn-lt"/>
              </a:rPr>
              <a:t>Console</a:t>
            </a:r>
            <a:r>
              <a:rPr lang="sv-SE" sz="6000" b="1" dirty="0">
                <a:latin typeface="+mn-lt"/>
              </a:rPr>
              <a:t> - 2024</a:t>
            </a:r>
          </a:p>
        </p:txBody>
      </p:sp>
    </p:spTree>
    <p:extLst>
      <p:ext uri="{BB962C8B-B14F-4D97-AF65-F5344CB8AC3E}">
        <p14:creationId xmlns:p14="http://schemas.microsoft.com/office/powerpoint/2010/main" val="290604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cxnSp>
        <p:nvCxnSpPr>
          <p:cNvPr id="64" name="Google Shape;64;p14"/>
          <p:cNvCxnSpPr/>
          <p:nvPr/>
        </p:nvCxnSpPr>
        <p:spPr>
          <a:xfrm>
            <a:off x="0" y="2056513"/>
            <a:ext cx="3095798" cy="0"/>
          </a:xfrm>
          <a:prstGeom prst="straightConnector1">
            <a:avLst/>
          </a:prstGeom>
          <a:noFill/>
          <a:ln w="114300" cap="flat" cmpd="sng">
            <a:solidFill>
              <a:srgbClr val="4A86E8"/>
            </a:solidFill>
            <a:prstDash val="solid"/>
            <a:round/>
            <a:headEnd type="none" w="med" len="med"/>
            <a:tailEnd type="none" w="med" len="med"/>
          </a:ln>
        </p:spPr>
      </p:cxnSp>
      <p:sp>
        <p:nvSpPr>
          <p:cNvPr id="7" name="Google Shape;63;p14">
            <a:extLst>
              <a:ext uri="{FF2B5EF4-FFF2-40B4-BE49-F238E27FC236}">
                <a16:creationId xmlns:a16="http://schemas.microsoft.com/office/drawing/2014/main" id="{C4CD1F48-4DC9-FF09-4B49-44F85CF42A1D}"/>
              </a:ext>
            </a:extLst>
          </p:cNvPr>
          <p:cNvSpPr txBox="1"/>
          <p:nvPr/>
        </p:nvSpPr>
        <p:spPr>
          <a:xfrm>
            <a:off x="0" y="238295"/>
            <a:ext cx="25166135" cy="2056666"/>
          </a:xfrm>
          <a:prstGeom prst="rect">
            <a:avLst/>
          </a:prstGeom>
          <a:noFill/>
          <a:ln>
            <a:noFill/>
          </a:ln>
        </p:spPr>
        <p:txBody>
          <a:bodyPr spcFirstLastPara="1" wrap="square" lIns="243784" tIns="243784" rIns="243784" bIns="243784" anchor="t" anchorCtr="0">
            <a:noAutofit/>
          </a:bodyPr>
          <a:lstStyle/>
          <a:p>
            <a:pPr>
              <a:buClr>
                <a:srgbClr val="00AFA9"/>
              </a:buClr>
            </a:pPr>
            <a:r>
              <a:rPr lang="nb-NO" sz="8533" b="1" dirty="0">
                <a:solidFill>
                  <a:srgbClr val="B05B27"/>
                </a:solidFill>
                <a:latin typeface="Proxima Nova"/>
                <a:ea typeface="Proxima Nova"/>
                <a:cs typeface="Proxima Nova"/>
                <a:sym typeface="Proxima Nova"/>
              </a:rPr>
              <a:t>Utvikling trafikk 2023-2024</a:t>
            </a:r>
            <a:endParaRPr sz="8533" b="1" dirty="0">
              <a:solidFill>
                <a:srgbClr val="B05B27"/>
              </a:solidFill>
              <a:latin typeface="Proxima Nova"/>
              <a:ea typeface="Proxima Nova"/>
              <a:cs typeface="Proxima Nova"/>
              <a:sym typeface="Proxima Nova"/>
            </a:endParaRPr>
          </a:p>
        </p:txBody>
      </p:sp>
      <p:pic>
        <p:nvPicPr>
          <p:cNvPr id="3" name="Bilde 2">
            <a:extLst>
              <a:ext uri="{FF2B5EF4-FFF2-40B4-BE49-F238E27FC236}">
                <a16:creationId xmlns:a16="http://schemas.microsoft.com/office/drawing/2014/main" id="{BA478186-65AE-3389-CB78-12E13D8CE29D}"/>
              </a:ext>
            </a:extLst>
          </p:cNvPr>
          <p:cNvPicPr>
            <a:picLocks noChangeAspect="1"/>
          </p:cNvPicPr>
          <p:nvPr/>
        </p:nvPicPr>
        <p:blipFill rotWithShape="1">
          <a:blip r:embed="rId3"/>
          <a:srcRect l="18036" t="20068" r="8928" b="12755"/>
          <a:stretch/>
        </p:blipFill>
        <p:spPr>
          <a:xfrm>
            <a:off x="838145" y="2533407"/>
            <a:ext cx="22706122" cy="10964449"/>
          </a:xfrm>
          <a:prstGeom prst="rect">
            <a:avLst/>
          </a:prstGeom>
        </p:spPr>
      </p:pic>
    </p:spTree>
    <p:extLst>
      <p:ext uri="{BB962C8B-B14F-4D97-AF65-F5344CB8AC3E}">
        <p14:creationId xmlns:p14="http://schemas.microsoft.com/office/powerpoint/2010/main" val="582019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AAC54FD-ABB9-E872-9353-1BDCCB10BDD5}"/>
              </a:ext>
            </a:extLst>
          </p:cNvPr>
          <p:cNvSpPr>
            <a:spLocks noGrp="1"/>
          </p:cNvSpPr>
          <p:nvPr>
            <p:ph type="body" idx="1"/>
          </p:nvPr>
        </p:nvSpPr>
        <p:spPr>
          <a:xfrm>
            <a:off x="831147" y="2393077"/>
            <a:ext cx="14875663" cy="9109807"/>
          </a:xfrm>
        </p:spPr>
        <p:txBody>
          <a:bodyPr/>
          <a:lstStyle/>
          <a:p>
            <a:pPr marL="304781" indent="0">
              <a:buNone/>
            </a:pPr>
            <a:endParaRPr lang="nb-NO" sz="4266" dirty="0"/>
          </a:p>
          <a:p>
            <a:r>
              <a:rPr lang="nb-NO" sz="4266" dirty="0"/>
              <a:t>I Q2 2024 har vi gått forbi Visit Norway på valgte konkurrerende emner. </a:t>
            </a:r>
            <a:r>
              <a:rPr lang="nb-NO" sz="5333" b="1" dirty="0">
                <a:solidFill>
                  <a:srgbClr val="00B050"/>
                </a:solidFill>
              </a:rPr>
              <a:t>(+10%) </a:t>
            </a:r>
            <a:r>
              <a:rPr lang="nb-NO" sz="5333" b="1" dirty="0">
                <a:solidFill>
                  <a:srgbClr val="B05B27"/>
                </a:solidFill>
              </a:rPr>
              <a:t>i desember til </a:t>
            </a:r>
            <a:r>
              <a:rPr lang="nb-NO" sz="5333" b="1" dirty="0">
                <a:solidFill>
                  <a:srgbClr val="00B050"/>
                </a:solidFill>
              </a:rPr>
              <a:t>(+20.5%) </a:t>
            </a:r>
            <a:r>
              <a:rPr lang="nb-NO" sz="5333" b="1" dirty="0">
                <a:solidFill>
                  <a:srgbClr val="B05B27"/>
                </a:solidFill>
              </a:rPr>
              <a:t>i juli. </a:t>
            </a:r>
            <a:endParaRPr lang="nb-NO" sz="3200" b="1" i="1" dirty="0">
              <a:solidFill>
                <a:srgbClr val="B05B27"/>
              </a:solidFill>
            </a:endParaRPr>
          </a:p>
          <a:p>
            <a:endParaRPr lang="nb-NO" sz="4266" dirty="0"/>
          </a:p>
          <a:p>
            <a:r>
              <a:rPr lang="nb-NO" sz="4266" dirty="0"/>
              <a:t>Vi har nå </a:t>
            </a:r>
            <a:r>
              <a:rPr lang="nb-NO" sz="5333" b="1" dirty="0"/>
              <a:t>flere </a:t>
            </a:r>
            <a:r>
              <a:rPr lang="nb-NO" sz="4266" dirty="0"/>
              <a:t>topp 3-plasseringer enn Visit Norway innenfor søkeord og emner vi har jobbet med i år.</a:t>
            </a:r>
          </a:p>
          <a:p>
            <a:endParaRPr lang="nb-NO" sz="4266" dirty="0"/>
          </a:p>
          <a:p>
            <a:r>
              <a:rPr lang="nb-NO" sz="4266" dirty="0"/>
              <a:t>Klikk og visninger på nettsiden opp </a:t>
            </a:r>
            <a:r>
              <a:rPr lang="nb-NO" sz="5333" b="1" dirty="0">
                <a:solidFill>
                  <a:srgbClr val="00B050"/>
                </a:solidFill>
              </a:rPr>
              <a:t>43% </a:t>
            </a:r>
            <a:r>
              <a:rPr lang="nb-NO" sz="4266" dirty="0"/>
              <a:t>i juni 2024, sammenlignet med 2023.</a:t>
            </a:r>
          </a:p>
        </p:txBody>
      </p:sp>
      <p:sp>
        <p:nvSpPr>
          <p:cNvPr id="4" name="Google Shape;63;p14">
            <a:extLst>
              <a:ext uri="{FF2B5EF4-FFF2-40B4-BE49-F238E27FC236}">
                <a16:creationId xmlns:a16="http://schemas.microsoft.com/office/drawing/2014/main" id="{20C562F3-5D81-5EF1-628C-110E9FFEEC4B}"/>
              </a:ext>
            </a:extLst>
          </p:cNvPr>
          <p:cNvSpPr txBox="1"/>
          <p:nvPr/>
        </p:nvSpPr>
        <p:spPr>
          <a:xfrm>
            <a:off x="0" y="553340"/>
            <a:ext cx="17464612" cy="2056666"/>
          </a:xfrm>
          <a:prstGeom prst="rect">
            <a:avLst/>
          </a:prstGeom>
          <a:noFill/>
          <a:ln>
            <a:noFill/>
          </a:ln>
        </p:spPr>
        <p:txBody>
          <a:bodyPr spcFirstLastPara="1" wrap="square" lIns="243784" tIns="243784" rIns="243784" bIns="243784" anchor="t" anchorCtr="0">
            <a:noAutofit/>
          </a:bodyPr>
          <a:lstStyle/>
          <a:p>
            <a:pPr>
              <a:buClr>
                <a:srgbClr val="00AFA9"/>
              </a:buClr>
            </a:pPr>
            <a:r>
              <a:rPr lang="en" sz="9599" b="1" dirty="0">
                <a:solidFill>
                  <a:srgbClr val="B05B27"/>
                </a:solidFill>
                <a:latin typeface="Proxima Nova"/>
                <a:ea typeface="Proxima Nova"/>
                <a:cs typeface="Proxima Nova"/>
                <a:sym typeface="Proxima Nova"/>
              </a:rPr>
              <a:t>Status roros.no Q2 2024</a:t>
            </a:r>
            <a:endParaRPr sz="9599" b="1" dirty="0">
              <a:solidFill>
                <a:srgbClr val="B05B27"/>
              </a:solidFill>
              <a:latin typeface="Proxima Nova"/>
              <a:ea typeface="Proxima Nova"/>
              <a:cs typeface="Proxima Nova"/>
              <a:sym typeface="Proxima Nova"/>
            </a:endParaRPr>
          </a:p>
        </p:txBody>
      </p:sp>
      <p:cxnSp>
        <p:nvCxnSpPr>
          <p:cNvPr id="5" name="Google Shape;64;p14">
            <a:extLst>
              <a:ext uri="{FF2B5EF4-FFF2-40B4-BE49-F238E27FC236}">
                <a16:creationId xmlns:a16="http://schemas.microsoft.com/office/drawing/2014/main" id="{01E71E8A-2800-67F8-1DD5-DFD961C69991}"/>
              </a:ext>
            </a:extLst>
          </p:cNvPr>
          <p:cNvCxnSpPr/>
          <p:nvPr/>
        </p:nvCxnSpPr>
        <p:spPr>
          <a:xfrm>
            <a:off x="0" y="2056513"/>
            <a:ext cx="3095798" cy="0"/>
          </a:xfrm>
          <a:prstGeom prst="straightConnector1">
            <a:avLst/>
          </a:prstGeom>
          <a:noFill/>
          <a:ln w="114300" cap="flat" cmpd="sng">
            <a:solidFill>
              <a:srgbClr val="4A86E8"/>
            </a:solidFill>
            <a:prstDash val="solid"/>
            <a:round/>
            <a:headEnd type="none" w="med" len="med"/>
            <a:tailEnd type="none" w="med" len="med"/>
          </a:ln>
        </p:spPr>
      </p:cxnSp>
      <p:pic>
        <p:nvPicPr>
          <p:cNvPr id="6" name="Bilde 5" descr="Et bilde som inneholder tekst, skjermbilde, Nettsted, Nettside&#10;&#10;Automatisk generert beskrivelse">
            <a:extLst>
              <a:ext uri="{FF2B5EF4-FFF2-40B4-BE49-F238E27FC236}">
                <a16:creationId xmlns:a16="http://schemas.microsoft.com/office/drawing/2014/main" id="{C5865B18-1E43-5F6B-9D02-56A084E6BFE8}"/>
              </a:ext>
            </a:extLst>
          </p:cNvPr>
          <p:cNvPicPr>
            <a:picLocks noChangeAspect="1"/>
          </p:cNvPicPr>
          <p:nvPr/>
        </p:nvPicPr>
        <p:blipFill>
          <a:blip r:embed="rId3"/>
          <a:stretch>
            <a:fillRect/>
          </a:stretch>
        </p:blipFill>
        <p:spPr>
          <a:xfrm>
            <a:off x="16562694" y="384167"/>
            <a:ext cx="6133107" cy="12947666"/>
          </a:xfrm>
          <a:prstGeom prst="rect">
            <a:avLst/>
          </a:prstGeom>
        </p:spPr>
      </p:pic>
    </p:spTree>
    <p:extLst>
      <p:ext uri="{BB962C8B-B14F-4D97-AF65-F5344CB8AC3E}">
        <p14:creationId xmlns:p14="http://schemas.microsoft.com/office/powerpoint/2010/main" val="1100631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cxnSp>
        <p:nvCxnSpPr>
          <p:cNvPr id="64" name="Google Shape;64;p14"/>
          <p:cNvCxnSpPr/>
          <p:nvPr/>
        </p:nvCxnSpPr>
        <p:spPr>
          <a:xfrm>
            <a:off x="0" y="2056513"/>
            <a:ext cx="3095798" cy="0"/>
          </a:xfrm>
          <a:prstGeom prst="straightConnector1">
            <a:avLst/>
          </a:prstGeom>
          <a:noFill/>
          <a:ln w="114300" cap="flat" cmpd="sng">
            <a:solidFill>
              <a:srgbClr val="4A86E8"/>
            </a:solidFill>
            <a:prstDash val="solid"/>
            <a:round/>
            <a:headEnd type="none" w="med" len="med"/>
            <a:tailEnd type="none" w="med" len="med"/>
          </a:ln>
        </p:spPr>
      </p:cxnSp>
      <p:sp>
        <p:nvSpPr>
          <p:cNvPr id="7" name="Google Shape;63;p14">
            <a:extLst>
              <a:ext uri="{FF2B5EF4-FFF2-40B4-BE49-F238E27FC236}">
                <a16:creationId xmlns:a16="http://schemas.microsoft.com/office/drawing/2014/main" id="{C4CD1F48-4DC9-FF09-4B49-44F85CF42A1D}"/>
              </a:ext>
            </a:extLst>
          </p:cNvPr>
          <p:cNvSpPr txBox="1"/>
          <p:nvPr/>
        </p:nvSpPr>
        <p:spPr>
          <a:xfrm>
            <a:off x="-3" y="447"/>
            <a:ext cx="23344725" cy="2056666"/>
          </a:xfrm>
          <a:prstGeom prst="rect">
            <a:avLst/>
          </a:prstGeom>
          <a:noFill/>
          <a:ln>
            <a:noFill/>
          </a:ln>
        </p:spPr>
        <p:txBody>
          <a:bodyPr spcFirstLastPara="1" wrap="square" lIns="243784" tIns="243784" rIns="243784" bIns="243784" anchor="t" anchorCtr="0">
            <a:noAutofit/>
          </a:bodyPr>
          <a:lstStyle/>
          <a:p>
            <a:pPr>
              <a:buClr>
                <a:srgbClr val="00AFA9"/>
              </a:buClr>
            </a:pPr>
            <a:r>
              <a:rPr lang="en" sz="8533" b="1" dirty="0" err="1">
                <a:solidFill>
                  <a:srgbClr val="B05B27"/>
                </a:solidFill>
                <a:latin typeface="Proxima Nova"/>
                <a:ea typeface="Proxima Nova"/>
                <a:cs typeface="Proxima Nova"/>
                <a:sym typeface="Proxima Nova"/>
              </a:rPr>
              <a:t>Konkurrentanalyse</a:t>
            </a:r>
            <a:r>
              <a:rPr lang="en" sz="8533" b="1" dirty="0">
                <a:solidFill>
                  <a:srgbClr val="B05B27"/>
                </a:solidFill>
                <a:latin typeface="Proxima Nova"/>
                <a:ea typeface="Proxima Nova"/>
                <a:cs typeface="Proxima Nova"/>
                <a:sym typeface="Proxima Nova"/>
              </a:rPr>
              <a:t> / </a:t>
            </a:r>
            <a:r>
              <a:rPr lang="en" sz="8533" b="1" dirty="0" err="1">
                <a:solidFill>
                  <a:srgbClr val="B05B27"/>
                </a:solidFill>
                <a:latin typeface="Proxima Nova"/>
                <a:ea typeface="Proxima Nova"/>
                <a:cs typeface="Proxima Nova"/>
                <a:sym typeface="Proxima Nova"/>
              </a:rPr>
              <a:t>Markedsandel</a:t>
            </a:r>
            <a:r>
              <a:rPr lang="en" sz="8533" b="1" dirty="0">
                <a:solidFill>
                  <a:srgbClr val="B05B27"/>
                </a:solidFill>
                <a:latin typeface="Proxima Nova"/>
                <a:ea typeface="Proxima Nova"/>
                <a:cs typeface="Proxima Nova"/>
                <a:sym typeface="Proxima Nova"/>
              </a:rPr>
              <a:t> Q2 - 2023</a:t>
            </a:r>
            <a:endParaRPr sz="8533" b="1" dirty="0">
              <a:solidFill>
                <a:srgbClr val="B05B27"/>
              </a:solidFill>
              <a:latin typeface="Proxima Nova"/>
              <a:ea typeface="Proxima Nova"/>
              <a:cs typeface="Proxima Nova"/>
              <a:sym typeface="Proxima Nova"/>
            </a:endParaRPr>
          </a:p>
        </p:txBody>
      </p:sp>
      <p:sp>
        <p:nvSpPr>
          <p:cNvPr id="5" name="Pil: høyre 4">
            <a:extLst>
              <a:ext uri="{FF2B5EF4-FFF2-40B4-BE49-F238E27FC236}">
                <a16:creationId xmlns:a16="http://schemas.microsoft.com/office/drawing/2014/main" id="{FA6E06EF-C1D8-EF4C-DAB0-1FE0CCB775CE}"/>
              </a:ext>
            </a:extLst>
          </p:cNvPr>
          <p:cNvSpPr/>
          <p:nvPr/>
        </p:nvSpPr>
        <p:spPr>
          <a:xfrm>
            <a:off x="470544" y="6858000"/>
            <a:ext cx="680438" cy="510329"/>
          </a:xfrm>
          <a:prstGeom prst="righ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599"/>
          </a:p>
        </p:txBody>
      </p:sp>
      <p:pic>
        <p:nvPicPr>
          <p:cNvPr id="3" name="Bilde 2">
            <a:extLst>
              <a:ext uri="{FF2B5EF4-FFF2-40B4-BE49-F238E27FC236}">
                <a16:creationId xmlns:a16="http://schemas.microsoft.com/office/drawing/2014/main" id="{6A256C45-649E-026E-D438-F3C0CDEC851C}"/>
              </a:ext>
            </a:extLst>
          </p:cNvPr>
          <p:cNvPicPr>
            <a:picLocks noChangeAspect="1"/>
          </p:cNvPicPr>
          <p:nvPr/>
        </p:nvPicPr>
        <p:blipFill rotWithShape="1">
          <a:blip r:embed="rId3"/>
          <a:srcRect l="21175" t="27336" r="3907" b="11136"/>
          <a:stretch/>
        </p:blipFill>
        <p:spPr>
          <a:xfrm>
            <a:off x="1320706" y="2835611"/>
            <a:ext cx="22024017" cy="9639559"/>
          </a:xfrm>
          <a:prstGeom prst="rect">
            <a:avLst/>
          </a:prstGeom>
        </p:spPr>
      </p:pic>
    </p:spTree>
    <p:extLst>
      <p:ext uri="{BB962C8B-B14F-4D97-AF65-F5344CB8AC3E}">
        <p14:creationId xmlns:p14="http://schemas.microsoft.com/office/powerpoint/2010/main" val="4072259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cxnSp>
        <p:nvCxnSpPr>
          <p:cNvPr id="64" name="Google Shape;64;p14"/>
          <p:cNvCxnSpPr/>
          <p:nvPr/>
        </p:nvCxnSpPr>
        <p:spPr>
          <a:xfrm>
            <a:off x="0" y="2056513"/>
            <a:ext cx="3095798" cy="0"/>
          </a:xfrm>
          <a:prstGeom prst="straightConnector1">
            <a:avLst/>
          </a:prstGeom>
          <a:noFill/>
          <a:ln w="114300" cap="flat" cmpd="sng">
            <a:solidFill>
              <a:srgbClr val="4A86E8"/>
            </a:solidFill>
            <a:prstDash val="solid"/>
            <a:round/>
            <a:headEnd type="none" w="med" len="med"/>
            <a:tailEnd type="none" w="med" len="med"/>
          </a:ln>
        </p:spPr>
      </p:cxnSp>
      <p:sp>
        <p:nvSpPr>
          <p:cNvPr id="7" name="Google Shape;63;p14">
            <a:extLst>
              <a:ext uri="{FF2B5EF4-FFF2-40B4-BE49-F238E27FC236}">
                <a16:creationId xmlns:a16="http://schemas.microsoft.com/office/drawing/2014/main" id="{C4CD1F48-4DC9-FF09-4B49-44F85CF42A1D}"/>
              </a:ext>
            </a:extLst>
          </p:cNvPr>
          <p:cNvSpPr txBox="1"/>
          <p:nvPr/>
        </p:nvSpPr>
        <p:spPr>
          <a:xfrm>
            <a:off x="-2" y="447"/>
            <a:ext cx="25166135" cy="2056666"/>
          </a:xfrm>
          <a:prstGeom prst="rect">
            <a:avLst/>
          </a:prstGeom>
          <a:noFill/>
          <a:ln>
            <a:noFill/>
          </a:ln>
        </p:spPr>
        <p:txBody>
          <a:bodyPr spcFirstLastPara="1" wrap="square" lIns="243784" tIns="243784" rIns="243784" bIns="243784" anchor="t" anchorCtr="0">
            <a:noAutofit/>
          </a:bodyPr>
          <a:lstStyle/>
          <a:p>
            <a:pPr>
              <a:buClr>
                <a:srgbClr val="00AFA9"/>
              </a:buClr>
            </a:pPr>
            <a:r>
              <a:rPr lang="nb-NO" sz="8533" b="1" dirty="0">
                <a:solidFill>
                  <a:srgbClr val="B05B27"/>
                </a:solidFill>
                <a:latin typeface="Proxima Nova"/>
                <a:ea typeface="Proxima Nova"/>
                <a:cs typeface="Proxima Nova"/>
                <a:sym typeface="Proxima Nova"/>
              </a:rPr>
              <a:t>Konkurrentanalyse / Markedsandel Q2 - 2024 </a:t>
            </a:r>
            <a:r>
              <a:rPr lang="nb-NO" sz="4000" b="1" dirty="0">
                <a:solidFill>
                  <a:srgbClr val="B05B27"/>
                </a:solidFill>
                <a:latin typeface="Proxima Nova"/>
                <a:ea typeface="Proxima Nova"/>
                <a:cs typeface="Proxima Nova"/>
                <a:sym typeface="Proxima Nova"/>
              </a:rPr>
              <a:t>organisk vekst</a:t>
            </a:r>
            <a:endParaRPr sz="4000" b="1" dirty="0">
              <a:solidFill>
                <a:srgbClr val="B05B27"/>
              </a:solidFill>
              <a:latin typeface="Proxima Nova"/>
              <a:ea typeface="Proxima Nova"/>
              <a:cs typeface="Proxima Nova"/>
              <a:sym typeface="Proxima Nova"/>
            </a:endParaRPr>
          </a:p>
        </p:txBody>
      </p:sp>
      <p:pic>
        <p:nvPicPr>
          <p:cNvPr id="3" name="Bilde 2">
            <a:extLst>
              <a:ext uri="{FF2B5EF4-FFF2-40B4-BE49-F238E27FC236}">
                <a16:creationId xmlns:a16="http://schemas.microsoft.com/office/drawing/2014/main" id="{93F89CAB-3586-1B44-C990-19CCD0DAAA3F}"/>
              </a:ext>
            </a:extLst>
          </p:cNvPr>
          <p:cNvPicPr>
            <a:picLocks noChangeAspect="1"/>
          </p:cNvPicPr>
          <p:nvPr/>
        </p:nvPicPr>
        <p:blipFill rotWithShape="1">
          <a:blip r:embed="rId3"/>
          <a:srcRect l="17590" t="23129" r="2856" b="8674"/>
          <a:stretch/>
        </p:blipFill>
        <p:spPr>
          <a:xfrm>
            <a:off x="747754" y="2407231"/>
            <a:ext cx="22998108" cy="10350441"/>
          </a:xfrm>
          <a:prstGeom prst="rect">
            <a:avLst/>
          </a:prstGeom>
        </p:spPr>
      </p:pic>
      <p:sp>
        <p:nvSpPr>
          <p:cNvPr id="5" name="Pil: høyre 4">
            <a:extLst>
              <a:ext uri="{FF2B5EF4-FFF2-40B4-BE49-F238E27FC236}">
                <a16:creationId xmlns:a16="http://schemas.microsoft.com/office/drawing/2014/main" id="{B5E35A24-119F-9093-E15C-F3252C0AB4BB}"/>
              </a:ext>
            </a:extLst>
          </p:cNvPr>
          <p:cNvSpPr/>
          <p:nvPr/>
        </p:nvSpPr>
        <p:spPr>
          <a:xfrm>
            <a:off x="197932" y="4069043"/>
            <a:ext cx="680438" cy="510329"/>
          </a:xfrm>
          <a:prstGeom prst="righ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599"/>
          </a:p>
        </p:txBody>
      </p:sp>
    </p:spTree>
    <p:extLst>
      <p:ext uri="{BB962C8B-B14F-4D97-AF65-F5344CB8AC3E}">
        <p14:creationId xmlns:p14="http://schemas.microsoft.com/office/powerpoint/2010/main" val="203304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DFAF333-A97C-D376-BFCB-7CFB85EEA9FD}"/>
              </a:ext>
            </a:extLst>
          </p:cNvPr>
          <p:cNvSpPr>
            <a:spLocks noGrp="1"/>
          </p:cNvSpPr>
          <p:nvPr>
            <p:ph type="sldNum" sz="quarter" idx="12"/>
          </p:nvPr>
        </p:nvSpPr>
        <p:spPr/>
        <p:txBody>
          <a:bodyPr/>
          <a:lstStyle/>
          <a:p>
            <a:fld id="{4EADB2E4-2809-4C85-B511-BAACE80F7AD9}" type="slidenum">
              <a:rPr lang="sv-SE" smtClean="0"/>
              <a:pPr/>
              <a:t>15</a:t>
            </a:fld>
            <a:endParaRPr lang="sv-SE"/>
          </a:p>
        </p:txBody>
      </p:sp>
      <p:sp>
        <p:nvSpPr>
          <p:cNvPr id="3" name="Tittel 2">
            <a:extLst>
              <a:ext uri="{FF2B5EF4-FFF2-40B4-BE49-F238E27FC236}">
                <a16:creationId xmlns:a16="http://schemas.microsoft.com/office/drawing/2014/main" id="{379D8D7D-DFCA-8580-420D-3EEF109013D5}"/>
              </a:ext>
            </a:extLst>
          </p:cNvPr>
          <p:cNvSpPr>
            <a:spLocks noGrp="1"/>
          </p:cNvSpPr>
          <p:nvPr>
            <p:ph type="title"/>
          </p:nvPr>
        </p:nvSpPr>
        <p:spPr>
          <a:xfrm>
            <a:off x="848086" y="537130"/>
            <a:ext cx="17517441" cy="1641347"/>
          </a:xfrm>
        </p:spPr>
        <p:txBody>
          <a:bodyPr/>
          <a:lstStyle/>
          <a:p>
            <a:r>
              <a:rPr lang="nb-NO" sz="10666" dirty="0">
                <a:latin typeface="+mn-lt"/>
              </a:rPr>
              <a:t>Nettsiden</a:t>
            </a:r>
          </a:p>
        </p:txBody>
      </p:sp>
      <p:sp>
        <p:nvSpPr>
          <p:cNvPr id="4" name="TekstSylinder 3">
            <a:extLst>
              <a:ext uri="{FF2B5EF4-FFF2-40B4-BE49-F238E27FC236}">
                <a16:creationId xmlns:a16="http://schemas.microsoft.com/office/drawing/2014/main" id="{6EB17550-A49A-7D4C-FA9F-368B76AF7F62}"/>
              </a:ext>
            </a:extLst>
          </p:cNvPr>
          <p:cNvSpPr txBox="1"/>
          <p:nvPr/>
        </p:nvSpPr>
        <p:spPr>
          <a:xfrm>
            <a:off x="255626" y="2222391"/>
            <a:ext cx="14570454" cy="8894743"/>
          </a:xfrm>
          <a:prstGeom prst="rect">
            <a:avLst/>
          </a:prstGeom>
          <a:noFill/>
        </p:spPr>
        <p:txBody>
          <a:bodyPr wrap="square" rtlCol="0">
            <a:spAutoFit/>
          </a:bodyPr>
          <a:lstStyle/>
          <a:p>
            <a:r>
              <a:rPr lang="sv-SE" sz="4400" err="1"/>
              <a:t>Grunnsidene</a:t>
            </a:r>
            <a:r>
              <a:rPr lang="sv-SE" sz="4400"/>
              <a:t> har 70% av </a:t>
            </a:r>
            <a:r>
              <a:rPr lang="sv-SE" sz="4400" err="1"/>
              <a:t>trafikken</a:t>
            </a:r>
            <a:r>
              <a:rPr lang="sv-SE" sz="4400"/>
              <a:t>:</a:t>
            </a:r>
          </a:p>
          <a:p>
            <a:pPr marL="761952" indent="-761952">
              <a:buFont typeface="Arial" panose="020B0604020202020204" pitchFamily="34" charset="0"/>
              <a:buChar char="•"/>
            </a:pPr>
            <a:r>
              <a:rPr lang="sv-SE" sz="4400" err="1"/>
              <a:t>Overnatting</a:t>
            </a:r>
            <a:endParaRPr lang="sv-SE" sz="4400"/>
          </a:p>
          <a:p>
            <a:pPr marL="761952" indent="-761952">
              <a:buFont typeface="Arial" panose="020B0604020202020204" pitchFamily="34" charset="0"/>
              <a:buChar char="•"/>
            </a:pPr>
            <a:r>
              <a:rPr lang="sv-SE" sz="4400"/>
              <a:t>Se </a:t>
            </a:r>
            <a:r>
              <a:rPr lang="sv-SE" sz="4400" err="1"/>
              <a:t>og</a:t>
            </a:r>
            <a:r>
              <a:rPr lang="sv-SE" sz="4400"/>
              <a:t> </a:t>
            </a:r>
            <a:r>
              <a:rPr lang="sv-SE" sz="4400" err="1"/>
              <a:t>gjøre</a:t>
            </a:r>
            <a:endParaRPr lang="sv-SE" sz="4400"/>
          </a:p>
          <a:p>
            <a:pPr marL="761952" indent="-761952">
              <a:buFont typeface="Arial" panose="020B0604020202020204" pitchFamily="34" charset="0"/>
              <a:buChar char="•"/>
            </a:pPr>
            <a:r>
              <a:rPr lang="sv-SE" sz="4400" err="1"/>
              <a:t>Hva</a:t>
            </a:r>
            <a:r>
              <a:rPr lang="sv-SE" sz="4400"/>
              <a:t> </a:t>
            </a:r>
            <a:r>
              <a:rPr lang="sv-SE" sz="4400" err="1"/>
              <a:t>skjer</a:t>
            </a:r>
            <a:endParaRPr lang="sv-SE" sz="4400"/>
          </a:p>
          <a:p>
            <a:pPr marL="761952" indent="-761952">
              <a:buFont typeface="Arial" panose="020B0604020202020204" pitchFamily="34" charset="0"/>
              <a:buChar char="•"/>
            </a:pPr>
            <a:r>
              <a:rPr lang="sv-SE" sz="4400" err="1"/>
              <a:t>Spise</a:t>
            </a:r>
            <a:r>
              <a:rPr lang="sv-SE" sz="4400"/>
              <a:t> </a:t>
            </a:r>
            <a:r>
              <a:rPr lang="sv-SE" sz="4400" err="1"/>
              <a:t>og</a:t>
            </a:r>
            <a:r>
              <a:rPr lang="sv-SE" sz="4400"/>
              <a:t> </a:t>
            </a:r>
            <a:r>
              <a:rPr lang="sv-SE" sz="4400" err="1"/>
              <a:t>drikke</a:t>
            </a:r>
            <a:endParaRPr lang="sv-SE" sz="4400"/>
          </a:p>
          <a:p>
            <a:pPr marL="571466" indent="-571466">
              <a:buFont typeface="Arial" panose="020B0604020202020204" pitchFamily="34" charset="0"/>
              <a:buChar char="•"/>
            </a:pPr>
            <a:r>
              <a:rPr lang="sv-SE" sz="4400" dirty="0"/>
              <a:t>  </a:t>
            </a:r>
            <a:r>
              <a:rPr lang="sv-SE" sz="4400"/>
              <a:t>Handel</a:t>
            </a:r>
          </a:p>
          <a:p>
            <a:pPr marL="571466" indent="-571466">
              <a:buFont typeface="Arial" panose="020B0604020202020204" pitchFamily="34" charset="0"/>
              <a:buChar char="•"/>
            </a:pPr>
            <a:endParaRPr lang="sv-SE" sz="4400" dirty="0"/>
          </a:p>
          <a:p>
            <a:pPr marL="571500" indent="-571500">
              <a:buFont typeface="Arial" panose="020B0604020202020204" pitchFamily="34" charset="0"/>
              <a:buChar char="•"/>
            </a:pPr>
            <a:r>
              <a:rPr lang="sv-SE" sz="4400"/>
              <a:t>Vi skal </a:t>
            </a:r>
            <a:r>
              <a:rPr lang="sv-SE" sz="4400" err="1"/>
              <a:t>vinne</a:t>
            </a:r>
            <a:r>
              <a:rPr lang="sv-SE" sz="4400"/>
              <a:t> </a:t>
            </a:r>
            <a:r>
              <a:rPr lang="sv-SE" sz="4400" dirty="0"/>
              <a:t>1.-3</a:t>
            </a:r>
            <a:r>
              <a:rPr lang="sv-SE" sz="4400"/>
              <a:t>. </a:t>
            </a:r>
            <a:r>
              <a:rPr lang="sv-SE" sz="4400" dirty="0"/>
              <a:t>– </a:t>
            </a:r>
            <a:r>
              <a:rPr lang="sv-SE" sz="4400" dirty="0" err="1"/>
              <a:t>plasser</a:t>
            </a:r>
            <a:r>
              <a:rPr lang="sv-SE" sz="4400" dirty="0"/>
              <a:t> </a:t>
            </a:r>
            <a:r>
              <a:rPr lang="sv-SE" sz="4400" dirty="0" err="1"/>
              <a:t>og</a:t>
            </a:r>
            <a:r>
              <a:rPr lang="sv-SE" sz="4400" dirty="0"/>
              <a:t> bli </a:t>
            </a:r>
            <a:r>
              <a:rPr lang="sv-SE" sz="4400" dirty="0" err="1"/>
              <a:t>foretrukket</a:t>
            </a:r>
            <a:r>
              <a:rPr lang="sv-SE" sz="4400" dirty="0"/>
              <a:t> av Google</a:t>
            </a:r>
          </a:p>
          <a:p>
            <a:pPr marL="571500" indent="-571500">
              <a:buFont typeface="Arial" panose="020B0604020202020204" pitchFamily="34" charset="0"/>
              <a:buChar char="•"/>
            </a:pPr>
            <a:r>
              <a:rPr lang="sv-SE" sz="4400" dirty="0"/>
              <a:t>2023 - jobbet med ”</a:t>
            </a:r>
            <a:r>
              <a:rPr lang="sv-SE" sz="4400" dirty="0" err="1"/>
              <a:t>Overnatting</a:t>
            </a:r>
            <a:r>
              <a:rPr lang="sv-SE" sz="4400" dirty="0"/>
              <a:t>”</a:t>
            </a:r>
          </a:p>
          <a:p>
            <a:pPr marL="571500" indent="-571500">
              <a:buFont typeface="Arial" panose="020B0604020202020204" pitchFamily="34" charset="0"/>
              <a:buChar char="•"/>
            </a:pPr>
            <a:r>
              <a:rPr lang="sv-SE" sz="4400" dirty="0"/>
              <a:t>2024 - Q1 </a:t>
            </a:r>
            <a:r>
              <a:rPr lang="sv-SE" sz="4400" dirty="0" err="1"/>
              <a:t>og</a:t>
            </a:r>
            <a:r>
              <a:rPr lang="sv-SE" sz="4400" dirty="0"/>
              <a:t> 2 – jobbet med </a:t>
            </a:r>
            <a:r>
              <a:rPr lang="sv-SE" sz="4400"/>
              <a:t>”</a:t>
            </a:r>
            <a:r>
              <a:rPr lang="sv-SE" sz="4400" dirty="0"/>
              <a:t>Se </a:t>
            </a:r>
            <a:r>
              <a:rPr lang="sv-SE" sz="4400" dirty="0" err="1"/>
              <a:t>og</a:t>
            </a:r>
            <a:r>
              <a:rPr lang="sv-SE" sz="4400" dirty="0"/>
              <a:t> </a:t>
            </a:r>
            <a:r>
              <a:rPr lang="sv-SE" sz="4400" dirty="0" err="1"/>
              <a:t>gjøre</a:t>
            </a:r>
            <a:r>
              <a:rPr lang="sv-SE" sz="4400"/>
              <a:t>”</a:t>
            </a:r>
            <a:endParaRPr lang="sv-SE" sz="4400" dirty="0"/>
          </a:p>
          <a:p>
            <a:pPr marL="571500" indent="-571500">
              <a:buFont typeface="Arial" panose="020B0604020202020204" pitchFamily="34" charset="0"/>
              <a:buChar char="•"/>
            </a:pPr>
            <a:r>
              <a:rPr lang="sv-SE" sz="4400" dirty="0" err="1"/>
              <a:t>Høst</a:t>
            </a:r>
            <a:r>
              <a:rPr lang="sv-SE" sz="4400" dirty="0"/>
              <a:t> 2024</a:t>
            </a:r>
            <a:r>
              <a:rPr lang="sv-SE" sz="4400"/>
              <a:t> - </a:t>
            </a:r>
            <a:r>
              <a:rPr lang="sv-SE" sz="4400" dirty="0"/>
              <a:t> vi vil </a:t>
            </a:r>
            <a:r>
              <a:rPr lang="sv-SE" sz="4400" dirty="0" err="1"/>
              <a:t>jobbe</a:t>
            </a:r>
            <a:r>
              <a:rPr lang="sv-SE" sz="4400" dirty="0"/>
              <a:t> med </a:t>
            </a:r>
            <a:r>
              <a:rPr lang="sv-SE" sz="4400" dirty="0" err="1"/>
              <a:t>og</a:t>
            </a:r>
            <a:r>
              <a:rPr lang="sv-SE" sz="4400" dirty="0"/>
              <a:t> </a:t>
            </a:r>
            <a:r>
              <a:rPr lang="sv-SE" sz="4400" dirty="0" err="1"/>
              <a:t>løfte</a:t>
            </a:r>
            <a:r>
              <a:rPr lang="sv-SE" sz="4400" dirty="0"/>
              <a:t> indirekte </a:t>
            </a:r>
            <a:r>
              <a:rPr lang="sv-SE" sz="4400" dirty="0" err="1"/>
              <a:t>næringer</a:t>
            </a:r>
            <a:endParaRPr lang="sv-SE" sz="4400" dirty="0"/>
          </a:p>
        </p:txBody>
      </p:sp>
    </p:spTree>
    <p:extLst>
      <p:ext uri="{BB962C8B-B14F-4D97-AF65-F5344CB8AC3E}">
        <p14:creationId xmlns:p14="http://schemas.microsoft.com/office/powerpoint/2010/main" val="2330017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96DB9B6C-5E04-2998-B317-A5852BFDDA96}"/>
              </a:ext>
            </a:extLst>
          </p:cNvPr>
          <p:cNvSpPr>
            <a:spLocks noGrp="1"/>
          </p:cNvSpPr>
          <p:nvPr>
            <p:ph type="sldNum" sz="quarter" idx="12"/>
          </p:nvPr>
        </p:nvSpPr>
        <p:spPr/>
        <p:txBody>
          <a:bodyPr/>
          <a:lstStyle/>
          <a:p>
            <a:fld id="{4EADB2E4-2809-4C85-B511-BAACE80F7AD9}" type="slidenum">
              <a:rPr lang="sv-SE" smtClean="0"/>
              <a:pPr/>
              <a:t>16</a:t>
            </a:fld>
            <a:endParaRPr lang="sv-SE"/>
          </a:p>
        </p:txBody>
      </p:sp>
      <p:sp>
        <p:nvSpPr>
          <p:cNvPr id="2" name="Tittel 1">
            <a:extLst>
              <a:ext uri="{FF2B5EF4-FFF2-40B4-BE49-F238E27FC236}">
                <a16:creationId xmlns:a16="http://schemas.microsoft.com/office/drawing/2014/main" id="{9D9C6CE8-3CCE-A89A-C9F2-C49973B4A2B8}"/>
              </a:ext>
            </a:extLst>
          </p:cNvPr>
          <p:cNvSpPr>
            <a:spLocks noGrp="1"/>
          </p:cNvSpPr>
          <p:nvPr>
            <p:ph type="title"/>
          </p:nvPr>
        </p:nvSpPr>
        <p:spPr>
          <a:xfrm>
            <a:off x="975470" y="3823348"/>
            <a:ext cx="17310942" cy="2000548"/>
          </a:xfrm>
        </p:spPr>
        <p:txBody>
          <a:bodyPr/>
          <a:lstStyle/>
          <a:p>
            <a:r>
              <a:rPr lang="sv-SE"/>
              <a:t>Case: </a:t>
            </a:r>
            <a:r>
              <a:rPr lang="sv-SE" err="1"/>
              <a:t>Overnatting</a:t>
            </a:r>
            <a:r>
              <a:rPr lang="sv-SE" dirty="0"/>
              <a:t> </a:t>
            </a:r>
            <a:endParaRPr lang="sv-SE"/>
          </a:p>
        </p:txBody>
      </p:sp>
      <p:sp>
        <p:nvSpPr>
          <p:cNvPr id="4" name="TekstSylinder 3">
            <a:extLst>
              <a:ext uri="{FF2B5EF4-FFF2-40B4-BE49-F238E27FC236}">
                <a16:creationId xmlns:a16="http://schemas.microsoft.com/office/drawing/2014/main" id="{FF6FFC38-A97D-064F-A983-F3B0F83126CD}"/>
              </a:ext>
            </a:extLst>
          </p:cNvPr>
          <p:cNvSpPr txBox="1"/>
          <p:nvPr/>
        </p:nvSpPr>
        <p:spPr>
          <a:xfrm>
            <a:off x="2594344" y="6507126"/>
            <a:ext cx="3334567" cy="646331"/>
          </a:xfrm>
          <a:prstGeom prst="rect">
            <a:avLst/>
          </a:prstGeom>
          <a:noFill/>
        </p:spPr>
        <p:txBody>
          <a:bodyPr wrap="none" rtlCol="0">
            <a:spAutoFit/>
          </a:bodyPr>
          <a:lstStyle/>
          <a:p>
            <a:r>
              <a:rPr lang="nb-NO" dirty="0"/>
              <a:t>Q2 og Q3 - 2023</a:t>
            </a:r>
          </a:p>
        </p:txBody>
      </p:sp>
    </p:spTree>
    <p:extLst>
      <p:ext uri="{BB962C8B-B14F-4D97-AF65-F5344CB8AC3E}">
        <p14:creationId xmlns:p14="http://schemas.microsoft.com/office/powerpoint/2010/main" val="309195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794" y="894"/>
            <a:ext cx="19079414" cy="2056533"/>
          </a:xfrm>
          <a:prstGeom prst="rect">
            <a:avLst/>
          </a:prstGeom>
          <a:noFill/>
          <a:ln>
            <a:noFill/>
          </a:ln>
        </p:spPr>
        <p:txBody>
          <a:bodyPr spcFirstLastPara="1" wrap="square" lIns="243768" tIns="243768" rIns="243768" bIns="243768" anchor="t" anchorCtr="0">
            <a:noAutofit/>
          </a:bodyPr>
          <a:lstStyle/>
          <a:p>
            <a:pPr>
              <a:buClr>
                <a:srgbClr val="00AFA9"/>
              </a:buClr>
            </a:pPr>
            <a:r>
              <a:rPr lang="en" sz="9599" b="1">
                <a:solidFill>
                  <a:schemeClr val="bg2">
                    <a:lumMod val="75000"/>
                  </a:schemeClr>
                </a:solidFill>
                <a:latin typeface="Source Sans Pro" panose="020B0503030403020204" pitchFamily="34" charset="0"/>
                <a:ea typeface="Source Sans Pro" panose="020B0503030403020204" pitchFamily="34" charset="0"/>
                <a:cs typeface="Proxima Nova"/>
                <a:sym typeface="Proxima Nova"/>
              </a:rPr>
              <a:t>Overnatting (Google)</a:t>
            </a:r>
            <a:endParaRPr sz="9599" b="1">
              <a:solidFill>
                <a:schemeClr val="bg2">
                  <a:lumMod val="75000"/>
                </a:schemeClr>
              </a:solidFill>
              <a:latin typeface="Source Sans Pro" panose="020B0503030403020204" pitchFamily="34" charset="0"/>
              <a:ea typeface="Source Sans Pro" panose="020B0503030403020204" pitchFamily="34" charset="0"/>
              <a:cs typeface="Proxima Nova"/>
              <a:sym typeface="Proxima Nova"/>
            </a:endParaRPr>
          </a:p>
        </p:txBody>
      </p:sp>
      <p:pic>
        <p:nvPicPr>
          <p:cNvPr id="3" name="Bilde 2">
            <a:extLst>
              <a:ext uri="{FF2B5EF4-FFF2-40B4-BE49-F238E27FC236}">
                <a16:creationId xmlns:a16="http://schemas.microsoft.com/office/drawing/2014/main" id="{D93F9CCD-1A23-9BCF-69BF-10D6228A29F8}"/>
              </a:ext>
            </a:extLst>
          </p:cNvPr>
          <p:cNvPicPr>
            <a:picLocks noChangeAspect="1"/>
          </p:cNvPicPr>
          <p:nvPr/>
        </p:nvPicPr>
        <p:blipFill rotWithShape="1">
          <a:blip r:embed="rId3"/>
          <a:srcRect l="7442" t="56502" r="11744" b="10480"/>
          <a:stretch/>
        </p:blipFill>
        <p:spPr>
          <a:xfrm>
            <a:off x="626547" y="3356812"/>
            <a:ext cx="23131835" cy="5092335"/>
          </a:xfrm>
          <a:prstGeom prst="rect">
            <a:avLst/>
          </a:prstGeom>
        </p:spPr>
      </p:pic>
      <p:sp>
        <p:nvSpPr>
          <p:cNvPr id="4" name="Google Shape;65;p14">
            <a:extLst>
              <a:ext uri="{FF2B5EF4-FFF2-40B4-BE49-F238E27FC236}">
                <a16:creationId xmlns:a16="http://schemas.microsoft.com/office/drawing/2014/main" id="{66F6BDDA-C595-5918-4B41-9B28A386E279}"/>
              </a:ext>
            </a:extLst>
          </p:cNvPr>
          <p:cNvSpPr txBox="1"/>
          <p:nvPr/>
        </p:nvSpPr>
        <p:spPr>
          <a:xfrm>
            <a:off x="624031" y="8449147"/>
            <a:ext cx="19971462" cy="3097540"/>
          </a:xfrm>
          <a:prstGeom prst="rect">
            <a:avLst/>
          </a:prstGeom>
          <a:noFill/>
          <a:ln>
            <a:noFill/>
          </a:ln>
        </p:spPr>
        <p:txBody>
          <a:bodyPr spcFirstLastPara="1" wrap="square" lIns="243768" tIns="243768" rIns="243768" bIns="243768" anchor="t" anchorCtr="0">
            <a:noAutofit/>
          </a:bodyPr>
          <a:lstStyle/>
          <a:p>
            <a:pPr marL="1193693" indent="-685757">
              <a:buClr>
                <a:schemeClr val="accent2"/>
              </a:buClr>
              <a:buSzPts val="1800"/>
              <a:buFont typeface="Arial" panose="020B0604020202020204" pitchFamily="34" charset="0"/>
              <a:buChar char="•"/>
            </a:pPr>
            <a:r>
              <a:rPr lang="nb-NO" sz="4800" b="1" dirty="0">
                <a:solidFill>
                  <a:schemeClr val="tx2">
                    <a:lumMod val="50000"/>
                  </a:schemeClr>
                </a:solidFill>
                <a:ea typeface="Source Sans Pro"/>
                <a:cs typeface="Source Sans Pro"/>
                <a:sym typeface="Source Sans Pro"/>
              </a:rPr>
              <a:t>Status per 1.4.2023</a:t>
            </a:r>
          </a:p>
          <a:p>
            <a:pPr marL="1079402" indent="-571466">
              <a:buClr>
                <a:schemeClr val="accent2"/>
              </a:buClr>
              <a:buSzPts val="1800"/>
              <a:buFont typeface="Arial" panose="020B0604020202020204" pitchFamily="34" charset="0"/>
              <a:buChar char="•"/>
            </a:pPr>
            <a:r>
              <a:rPr lang="nb-NO" sz="4800" b="1">
                <a:solidFill>
                  <a:schemeClr val="tx2">
                    <a:lumMod val="50000"/>
                  </a:schemeClr>
                </a:solidFill>
                <a:ea typeface="Source Sans Pro"/>
                <a:cs typeface="Source Sans Pro"/>
                <a:sym typeface="Source Sans Pro"/>
              </a:rPr>
              <a:t>Vi </a:t>
            </a:r>
            <a:r>
              <a:rPr lang="nb-NO" sz="4800" b="1" dirty="0">
                <a:solidFill>
                  <a:schemeClr val="tx2">
                    <a:lumMod val="50000"/>
                  </a:schemeClr>
                </a:solidFill>
                <a:ea typeface="Source Sans Pro"/>
                <a:cs typeface="Source Sans Pro"/>
                <a:sym typeface="Source Sans Pro"/>
              </a:rPr>
              <a:t>bygget kategorien «overnatting» på nytt</a:t>
            </a:r>
          </a:p>
          <a:p>
            <a:pPr marL="1079402" indent="-571466">
              <a:buClr>
                <a:schemeClr val="accent2"/>
              </a:buClr>
              <a:buSzPts val="1800"/>
              <a:buFont typeface="Arial" panose="020B0604020202020204" pitchFamily="34" charset="0"/>
              <a:buChar char="•"/>
            </a:pPr>
            <a:r>
              <a:rPr lang="nb-NO" sz="4800" b="1" dirty="0">
                <a:solidFill>
                  <a:schemeClr val="tx2">
                    <a:lumMod val="50000"/>
                  </a:schemeClr>
                </a:solidFill>
                <a:ea typeface="Source Sans Pro"/>
                <a:cs typeface="Source Sans Pro"/>
                <a:sym typeface="Source Sans Pro"/>
              </a:rPr>
              <a:t>Denne ble lansert </a:t>
            </a:r>
            <a:r>
              <a:rPr lang="nb-NO" sz="4800" b="1">
                <a:solidFill>
                  <a:schemeClr val="tx2">
                    <a:lumMod val="50000"/>
                  </a:schemeClr>
                </a:solidFill>
                <a:ea typeface="Source Sans Pro"/>
                <a:cs typeface="Source Sans Pro"/>
                <a:sym typeface="Source Sans Pro"/>
              </a:rPr>
              <a:t>i </a:t>
            </a:r>
            <a:r>
              <a:rPr lang="nb-NO" sz="4800" b="1" dirty="0">
                <a:solidFill>
                  <a:schemeClr val="tx2">
                    <a:lumMod val="50000"/>
                  </a:schemeClr>
                </a:solidFill>
                <a:ea typeface="Source Sans Pro"/>
                <a:cs typeface="Source Sans Pro"/>
                <a:sym typeface="Source Sans Pro"/>
              </a:rPr>
              <a:t>slutten av </a:t>
            </a:r>
            <a:r>
              <a:rPr lang="nb-NO" sz="4800" b="1">
                <a:solidFill>
                  <a:schemeClr val="tx2">
                    <a:lumMod val="50000"/>
                  </a:schemeClr>
                </a:solidFill>
                <a:ea typeface="Source Sans Pro"/>
                <a:cs typeface="Source Sans Pro"/>
                <a:sym typeface="Source Sans Pro"/>
              </a:rPr>
              <a:t>april</a:t>
            </a:r>
            <a:endParaRPr lang="nb-NO" sz="4800" b="1" dirty="0">
              <a:solidFill>
                <a:schemeClr val="tx2">
                  <a:lumMod val="50000"/>
                </a:schemeClr>
              </a:solidFill>
              <a:ea typeface="Source Sans Pro"/>
              <a:cs typeface="Source Sans Pro"/>
              <a:sym typeface="Source Sans Pro"/>
            </a:endParaRPr>
          </a:p>
          <a:p>
            <a:endParaRPr sz="9599">
              <a:solidFill>
                <a:srgbClr val="999999"/>
              </a:solidFill>
              <a:latin typeface="Source Sans Pro"/>
              <a:ea typeface="Source Sans Pro"/>
              <a:cs typeface="Source Sans Pro"/>
              <a:sym typeface="Source Sans Pro"/>
            </a:endParaRPr>
          </a:p>
          <a:p>
            <a:pPr>
              <a:spcBef>
                <a:spcPts val="2667"/>
              </a:spcBef>
            </a:pPr>
            <a:endParaRPr sz="3200">
              <a:solidFill>
                <a:srgbClr val="999999"/>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640276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0" y="446"/>
            <a:ext cx="20766541" cy="2056533"/>
          </a:xfrm>
          <a:prstGeom prst="rect">
            <a:avLst/>
          </a:prstGeom>
          <a:noFill/>
          <a:ln>
            <a:noFill/>
          </a:ln>
        </p:spPr>
        <p:txBody>
          <a:bodyPr spcFirstLastPara="1" wrap="square" lIns="243768" tIns="243768" rIns="243768" bIns="243768" anchor="t" anchorCtr="0">
            <a:noAutofit/>
          </a:bodyPr>
          <a:lstStyle/>
          <a:p>
            <a:pPr>
              <a:buClr>
                <a:srgbClr val="00AFA9"/>
              </a:buClr>
            </a:pPr>
            <a:r>
              <a:rPr lang="en" sz="8533" b="1">
                <a:solidFill>
                  <a:schemeClr val="bg2">
                    <a:lumMod val="75000"/>
                  </a:schemeClr>
                </a:solidFill>
                <a:ea typeface="Source Sans Pro" panose="020B0503030403020204" pitchFamily="34" charset="0"/>
                <a:cs typeface="Proxima Nova"/>
                <a:sym typeface="Proxima Nova"/>
              </a:rPr>
              <a:t>Overnatting (</a:t>
            </a:r>
            <a:r>
              <a:rPr lang="en" sz="8533">
                <a:solidFill>
                  <a:schemeClr val="bg2">
                    <a:lumMod val="75000"/>
                  </a:schemeClr>
                </a:solidFill>
                <a:ea typeface="Source Sans Pro" panose="020B0503030403020204" pitchFamily="34" charset="0"/>
                <a:cs typeface="Proxima Nova"/>
                <a:sym typeface="Proxima Nova"/>
              </a:rPr>
              <a:t>Google</a:t>
            </a:r>
            <a:r>
              <a:rPr lang="en" sz="8533" b="1">
                <a:solidFill>
                  <a:schemeClr val="bg2">
                    <a:lumMod val="75000"/>
                  </a:schemeClr>
                </a:solidFill>
                <a:ea typeface="Source Sans Pro" panose="020B0503030403020204" pitchFamily="34" charset="0"/>
                <a:cs typeface="Proxima Nova"/>
                <a:sym typeface="Proxima Nova"/>
              </a:rPr>
              <a:t>)</a:t>
            </a:r>
            <a:endParaRPr sz="8533" b="1">
              <a:solidFill>
                <a:schemeClr val="bg2">
                  <a:lumMod val="75000"/>
                </a:schemeClr>
              </a:solidFill>
              <a:ea typeface="Source Sans Pro" panose="020B0503030403020204" pitchFamily="34" charset="0"/>
              <a:cs typeface="Proxima Nova"/>
              <a:sym typeface="Proxima Nova"/>
            </a:endParaRPr>
          </a:p>
        </p:txBody>
      </p:sp>
      <p:sp>
        <p:nvSpPr>
          <p:cNvPr id="4" name="Google Shape;65;p14">
            <a:extLst>
              <a:ext uri="{FF2B5EF4-FFF2-40B4-BE49-F238E27FC236}">
                <a16:creationId xmlns:a16="http://schemas.microsoft.com/office/drawing/2014/main" id="{66F6BDDA-C595-5918-4B41-9B28A386E279}"/>
              </a:ext>
            </a:extLst>
          </p:cNvPr>
          <p:cNvSpPr txBox="1"/>
          <p:nvPr/>
        </p:nvSpPr>
        <p:spPr>
          <a:xfrm>
            <a:off x="577963" y="8995144"/>
            <a:ext cx="21790819" cy="2705714"/>
          </a:xfrm>
          <a:prstGeom prst="rect">
            <a:avLst/>
          </a:prstGeom>
          <a:noFill/>
          <a:ln>
            <a:noFill/>
          </a:ln>
        </p:spPr>
        <p:txBody>
          <a:bodyPr spcFirstLastPara="1" wrap="square" lIns="243768" tIns="243768" rIns="243768" bIns="243768" anchor="t" anchorCtr="0">
            <a:noAutofit/>
          </a:bodyPr>
          <a:lstStyle/>
          <a:p>
            <a:pPr marL="1079402" indent="-571466">
              <a:buClr>
                <a:schemeClr val="accent2"/>
              </a:buClr>
              <a:buSzPts val="1800"/>
              <a:buFont typeface="Arial" panose="020B0604020202020204" pitchFamily="34" charset="0"/>
              <a:buChar char="•"/>
            </a:pPr>
            <a:r>
              <a:rPr lang="nb-NO" sz="4800" b="1" dirty="0">
                <a:solidFill>
                  <a:schemeClr val="tx2">
                    <a:lumMod val="50000"/>
                  </a:schemeClr>
                </a:solidFill>
                <a:ea typeface="Source Sans Pro"/>
                <a:cs typeface="Source Sans Pro"/>
                <a:sym typeface="Source Sans Pro"/>
              </a:rPr>
              <a:t>Status per 1.6.2023</a:t>
            </a:r>
            <a:endParaRPr lang="nb-NO" sz="4800" dirty="0">
              <a:solidFill>
                <a:schemeClr val="tx2">
                  <a:lumMod val="50000"/>
                </a:schemeClr>
              </a:solidFill>
              <a:ea typeface="Source Sans Pro"/>
              <a:cs typeface="Source Sans Pro"/>
              <a:sym typeface="Source Sans Pro"/>
            </a:endParaRPr>
          </a:p>
          <a:p>
            <a:endParaRPr sz="9599">
              <a:solidFill>
                <a:schemeClr val="tx2">
                  <a:lumMod val="50000"/>
                </a:schemeClr>
              </a:solidFill>
              <a:latin typeface="Source Sans Pro"/>
              <a:ea typeface="Source Sans Pro"/>
              <a:cs typeface="Source Sans Pro"/>
              <a:sym typeface="Source Sans Pro"/>
            </a:endParaRPr>
          </a:p>
          <a:p>
            <a:pPr>
              <a:spcBef>
                <a:spcPts val="2667"/>
              </a:spcBef>
            </a:pPr>
            <a:endParaRPr sz="3200">
              <a:solidFill>
                <a:srgbClr val="999999"/>
              </a:solidFill>
              <a:latin typeface="Source Sans Pro"/>
              <a:ea typeface="Source Sans Pro"/>
              <a:cs typeface="Source Sans Pro"/>
              <a:sym typeface="Source Sans Pro"/>
            </a:endParaRPr>
          </a:p>
        </p:txBody>
      </p:sp>
      <p:pic>
        <p:nvPicPr>
          <p:cNvPr id="3" name="Bilde 2">
            <a:extLst>
              <a:ext uri="{FF2B5EF4-FFF2-40B4-BE49-F238E27FC236}">
                <a16:creationId xmlns:a16="http://schemas.microsoft.com/office/drawing/2014/main" id="{638B5F9E-D3BD-4600-3128-6914E79104EB}"/>
              </a:ext>
            </a:extLst>
          </p:cNvPr>
          <p:cNvPicPr>
            <a:picLocks noChangeAspect="1"/>
          </p:cNvPicPr>
          <p:nvPr/>
        </p:nvPicPr>
        <p:blipFill rotWithShape="1">
          <a:blip r:embed="rId3"/>
          <a:srcRect l="7907" t="33409" r="18023" b="25370"/>
          <a:stretch/>
        </p:blipFill>
        <p:spPr>
          <a:xfrm>
            <a:off x="518056" y="1722474"/>
            <a:ext cx="22858997" cy="7102549"/>
          </a:xfrm>
          <a:prstGeom prst="rect">
            <a:avLst/>
          </a:prstGeom>
        </p:spPr>
      </p:pic>
    </p:spTree>
    <p:extLst>
      <p:ext uri="{BB962C8B-B14F-4D97-AF65-F5344CB8AC3E}">
        <p14:creationId xmlns:p14="http://schemas.microsoft.com/office/powerpoint/2010/main" val="265633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794" y="896"/>
            <a:ext cx="20766541" cy="1726637"/>
          </a:xfrm>
          <a:prstGeom prst="rect">
            <a:avLst/>
          </a:prstGeom>
          <a:noFill/>
          <a:ln>
            <a:noFill/>
          </a:ln>
        </p:spPr>
        <p:txBody>
          <a:bodyPr spcFirstLastPara="1" wrap="square" lIns="243768" tIns="243768" rIns="243768" bIns="243768" anchor="t" anchorCtr="0">
            <a:noAutofit/>
          </a:bodyPr>
          <a:lstStyle/>
          <a:p>
            <a:pPr>
              <a:buClr>
                <a:srgbClr val="00AFA9"/>
              </a:buClr>
            </a:pPr>
            <a:r>
              <a:rPr lang="en" sz="8000" err="1">
                <a:latin typeface="+mj-lt"/>
                <a:ea typeface="Proxima Nova"/>
                <a:cs typeface="Proxima Nova"/>
                <a:sym typeface="Proxima Nova"/>
              </a:rPr>
              <a:t>Overnatting</a:t>
            </a:r>
            <a:r>
              <a:rPr lang="en" sz="8000">
                <a:latin typeface="+mj-lt"/>
                <a:ea typeface="Proxima Nova"/>
                <a:cs typeface="Proxima Nova"/>
                <a:sym typeface="Proxima Nova"/>
              </a:rPr>
              <a:t> (Google)</a:t>
            </a:r>
            <a:endParaRPr sz="8000">
              <a:latin typeface="+mj-lt"/>
              <a:ea typeface="Proxima Nova"/>
              <a:cs typeface="Proxima Nova"/>
              <a:sym typeface="Proxima Nova"/>
            </a:endParaRPr>
          </a:p>
        </p:txBody>
      </p:sp>
      <p:sp>
        <p:nvSpPr>
          <p:cNvPr id="4" name="Google Shape;65;p14">
            <a:extLst>
              <a:ext uri="{FF2B5EF4-FFF2-40B4-BE49-F238E27FC236}">
                <a16:creationId xmlns:a16="http://schemas.microsoft.com/office/drawing/2014/main" id="{66F6BDDA-C595-5918-4B41-9B28A386E279}"/>
              </a:ext>
            </a:extLst>
          </p:cNvPr>
          <p:cNvSpPr txBox="1"/>
          <p:nvPr/>
        </p:nvSpPr>
        <p:spPr>
          <a:xfrm>
            <a:off x="577965" y="8610938"/>
            <a:ext cx="22414519" cy="1726637"/>
          </a:xfrm>
          <a:prstGeom prst="rect">
            <a:avLst/>
          </a:prstGeom>
          <a:noFill/>
          <a:ln>
            <a:noFill/>
          </a:ln>
        </p:spPr>
        <p:txBody>
          <a:bodyPr spcFirstLastPara="1" wrap="square" lIns="243768" tIns="243768" rIns="243768" bIns="243768" anchor="t" anchorCtr="0">
            <a:noAutofit/>
          </a:bodyPr>
          <a:lstStyle/>
          <a:p>
            <a:pPr>
              <a:buClr>
                <a:srgbClr val="000000"/>
              </a:buClr>
            </a:pPr>
            <a:endParaRPr lang="nb-NO" sz="4400" b="1" dirty="0">
              <a:latin typeface="Source Sans Pro"/>
              <a:ea typeface="Source Sans Pro"/>
              <a:cs typeface="Source Sans Pro"/>
              <a:sym typeface="Source Sans Pro"/>
            </a:endParaRPr>
          </a:p>
          <a:p>
            <a:pPr marL="507931">
              <a:buClr>
                <a:schemeClr val="accent2"/>
              </a:buClr>
              <a:buSzPts val="1800"/>
            </a:pPr>
            <a:r>
              <a:rPr lang="nb-NO" sz="4400" b="1" dirty="0">
                <a:solidFill>
                  <a:schemeClr val="tx2">
                    <a:lumMod val="50000"/>
                  </a:schemeClr>
                </a:solidFill>
                <a:latin typeface="Source Sans Pro"/>
                <a:ea typeface="Source Sans Pro"/>
                <a:cs typeface="Source Sans Pro"/>
                <a:sym typeface="Source Sans Pro"/>
              </a:rPr>
              <a:t>Status per september 2023 </a:t>
            </a:r>
            <a:endParaRPr lang="nb-NO" sz="4400" dirty="0">
              <a:solidFill>
                <a:schemeClr val="tx2">
                  <a:lumMod val="50000"/>
                </a:schemeClr>
              </a:solidFill>
              <a:latin typeface="Source Sans Pro"/>
              <a:ea typeface="Source Sans Pro"/>
              <a:cs typeface="Source Sans Pro"/>
              <a:sym typeface="Source Sans Pro"/>
            </a:endParaRPr>
          </a:p>
          <a:p>
            <a:endParaRPr lang="nb-NO" sz="4400" dirty="0">
              <a:solidFill>
                <a:schemeClr val="tx2">
                  <a:lumMod val="50000"/>
                </a:schemeClr>
              </a:solidFill>
              <a:latin typeface="Source Sans Pro"/>
              <a:ea typeface="Source Sans Pro"/>
              <a:cs typeface="Source Sans Pro"/>
              <a:sym typeface="Source Sans Pro"/>
            </a:endParaRPr>
          </a:p>
          <a:p>
            <a:pPr>
              <a:spcBef>
                <a:spcPts val="2667"/>
              </a:spcBef>
            </a:pPr>
            <a:endParaRPr lang="nb-NO" sz="4400" dirty="0">
              <a:solidFill>
                <a:srgbClr val="999999"/>
              </a:solidFill>
              <a:latin typeface="Source Sans Pro"/>
              <a:ea typeface="Source Sans Pro"/>
              <a:cs typeface="Source Sans Pro"/>
              <a:sym typeface="Source Sans Pro"/>
            </a:endParaRPr>
          </a:p>
        </p:txBody>
      </p:sp>
      <p:pic>
        <p:nvPicPr>
          <p:cNvPr id="5" name="Bilde 4">
            <a:extLst>
              <a:ext uri="{FF2B5EF4-FFF2-40B4-BE49-F238E27FC236}">
                <a16:creationId xmlns:a16="http://schemas.microsoft.com/office/drawing/2014/main" id="{7C83C6CC-9F42-7521-0B9A-4A6A578D787F}"/>
              </a:ext>
            </a:extLst>
          </p:cNvPr>
          <p:cNvPicPr>
            <a:picLocks noChangeAspect="1"/>
          </p:cNvPicPr>
          <p:nvPr/>
        </p:nvPicPr>
        <p:blipFill rotWithShape="1">
          <a:blip r:embed="rId3"/>
          <a:srcRect l="7209" t="33410" r="12210" b="25109"/>
          <a:stretch/>
        </p:blipFill>
        <p:spPr>
          <a:xfrm>
            <a:off x="851289" y="1727531"/>
            <a:ext cx="22615896" cy="6883397"/>
          </a:xfrm>
          <a:prstGeom prst="rect">
            <a:avLst/>
          </a:prstGeom>
        </p:spPr>
      </p:pic>
    </p:spTree>
    <p:extLst>
      <p:ext uri="{BB962C8B-B14F-4D97-AF65-F5344CB8AC3E}">
        <p14:creationId xmlns:p14="http://schemas.microsoft.com/office/powerpoint/2010/main" val="175098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85BD1CF-22AF-3A46-8562-98887B68A39F}"/>
              </a:ext>
            </a:extLst>
          </p:cNvPr>
          <p:cNvSpPr>
            <a:spLocks noGrp="1"/>
          </p:cNvSpPr>
          <p:nvPr>
            <p:ph type="title"/>
          </p:nvPr>
        </p:nvSpPr>
        <p:spPr>
          <a:xfrm>
            <a:off x="975722" y="1281263"/>
            <a:ext cx="22390691" cy="854978"/>
          </a:xfrm>
        </p:spPr>
        <p:txBody>
          <a:bodyPr/>
          <a:lstStyle/>
          <a:p>
            <a:r>
              <a:rPr lang="nb-NO" sz="4800"/>
              <a:t>Agenda</a:t>
            </a:r>
          </a:p>
        </p:txBody>
      </p:sp>
      <p:sp>
        <p:nvSpPr>
          <p:cNvPr id="5" name="Plassholder for tekst 4">
            <a:extLst>
              <a:ext uri="{FF2B5EF4-FFF2-40B4-BE49-F238E27FC236}">
                <a16:creationId xmlns:a16="http://schemas.microsoft.com/office/drawing/2014/main" id="{7BFB6CB5-B82F-2494-0229-7CE0917F215B}"/>
              </a:ext>
            </a:extLst>
          </p:cNvPr>
          <p:cNvSpPr>
            <a:spLocks noGrp="1"/>
          </p:cNvSpPr>
          <p:nvPr>
            <p:ph idx="1"/>
          </p:nvPr>
        </p:nvSpPr>
        <p:spPr>
          <a:xfrm>
            <a:off x="975722" y="2569877"/>
            <a:ext cx="22390691" cy="8902700"/>
          </a:xfrm>
        </p:spPr>
        <p:txBody>
          <a:bodyPr>
            <a:normAutofit/>
          </a:bodyPr>
          <a:lstStyle/>
          <a:p>
            <a:pPr marL="742950" indent="-742950">
              <a:buFont typeface="+mj-lt"/>
              <a:buAutoNum type="arabicPeriod"/>
            </a:pPr>
            <a:r>
              <a:rPr lang="nb-NO" sz="3600" dirty="0"/>
              <a:t>11.00: Introduksjon</a:t>
            </a:r>
          </a:p>
          <a:p>
            <a:pPr marL="742950" indent="-742950">
              <a:buFont typeface="+mj-lt"/>
              <a:buAutoNum type="arabicPeriod"/>
            </a:pPr>
            <a:r>
              <a:rPr lang="nb-NO" sz="3600" dirty="0"/>
              <a:t>11.10: Reiselivets økosystem og overrislingseffekten</a:t>
            </a:r>
          </a:p>
          <a:p>
            <a:pPr marL="742950" indent="-742950">
              <a:buFont typeface="+mj-lt"/>
              <a:buAutoNum type="arabicPeriod"/>
            </a:pPr>
            <a:r>
              <a:rPr lang="nb-NO" sz="3600" dirty="0"/>
              <a:t>11.20: Digital statistikk</a:t>
            </a:r>
          </a:p>
          <a:p>
            <a:pPr marL="742950" indent="-742950">
              <a:buFont typeface="+mj-lt"/>
              <a:buAutoNum type="arabicPeriod"/>
            </a:pPr>
            <a:r>
              <a:rPr lang="nb-NO" sz="3600" dirty="0"/>
              <a:t>11.35: Visit Røros og Østerdalen som motor</a:t>
            </a:r>
          </a:p>
          <a:p>
            <a:pPr marL="742950" indent="-742950">
              <a:buFont typeface="+mj-lt"/>
              <a:buAutoNum type="arabicPeriod"/>
            </a:pPr>
            <a:r>
              <a:rPr lang="nb-NO" sz="3600" dirty="0"/>
              <a:t>11.45 – 12.15: Lunsj</a:t>
            </a:r>
          </a:p>
          <a:p>
            <a:pPr marL="742950" indent="-742950">
              <a:buFont typeface="+mj-lt"/>
              <a:buAutoNum type="arabicPeriod"/>
            </a:pPr>
            <a:r>
              <a:rPr lang="nb-NO" sz="3600" dirty="0"/>
              <a:t>12.15 –12.25: Samarbeid v/Terje Lysholm, Røros Hotell Gruppen</a:t>
            </a:r>
          </a:p>
          <a:p>
            <a:pPr marL="742950" indent="-742950">
              <a:buFont typeface="+mj-lt"/>
              <a:buAutoNum type="arabicPeriod"/>
            </a:pPr>
            <a:r>
              <a:rPr lang="nb-NO" sz="3600" dirty="0"/>
              <a:t>12.25: Åpen diskusjon </a:t>
            </a:r>
          </a:p>
          <a:p>
            <a:pPr marL="742950" indent="-742950">
              <a:buFont typeface="+mj-lt"/>
              <a:buAutoNum type="arabicPeriod"/>
            </a:pPr>
            <a:r>
              <a:rPr lang="nb-NO" sz="3600" dirty="0"/>
              <a:t>12.55: Oppsummering</a:t>
            </a:r>
          </a:p>
          <a:p>
            <a:pPr marL="742950" indent="-742950">
              <a:buFont typeface="+mj-lt"/>
              <a:buAutoNum type="arabicPeriod"/>
            </a:pPr>
            <a:endParaRPr lang="nb-NO" sz="3600" dirty="0"/>
          </a:p>
        </p:txBody>
      </p:sp>
      <p:sp>
        <p:nvSpPr>
          <p:cNvPr id="2" name="Plassholder for lysbildenummer 1">
            <a:extLst>
              <a:ext uri="{FF2B5EF4-FFF2-40B4-BE49-F238E27FC236}">
                <a16:creationId xmlns:a16="http://schemas.microsoft.com/office/drawing/2014/main" id="{614E2786-00C0-5566-563B-5D64DE67CD63}"/>
              </a:ext>
            </a:extLst>
          </p:cNvPr>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2A7D75EB-BD23-FF4F-80AE-955DA86030AC}" type="slidenum">
              <a:rPr kumimoji="0" lang="nb-NO" sz="1400" b="0" i="0" u="none" strike="noStrike" kern="1200" cap="none" spc="0" normalizeH="0" baseline="0" noProof="0" smtClean="0">
                <a:ln>
                  <a:noFill/>
                </a:ln>
                <a:solidFill>
                  <a:srgbClr val="262423"/>
                </a:solidFill>
                <a:effectLst/>
                <a:uLnTx/>
                <a:uFillTx/>
                <a:latin typeface="Beausite Classic Clear"/>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a:t>
            </a:fld>
            <a:endParaRPr kumimoji="0" lang="nb-NO" sz="1400" b="0" i="0" u="none" strike="noStrike" kern="1200" cap="none" spc="0" normalizeH="0" baseline="0" noProof="0">
              <a:ln>
                <a:noFill/>
              </a:ln>
              <a:solidFill>
                <a:srgbClr val="262423"/>
              </a:solidFill>
              <a:effectLst/>
              <a:uLnTx/>
              <a:uFillTx/>
              <a:latin typeface="Beausite Classic Clear"/>
              <a:ea typeface="+mn-ea"/>
              <a:cs typeface="+mn-cs"/>
            </a:endParaRPr>
          </a:p>
        </p:txBody>
      </p:sp>
    </p:spTree>
    <p:extLst>
      <p:ext uri="{BB962C8B-B14F-4D97-AF65-F5344CB8AC3E}">
        <p14:creationId xmlns:p14="http://schemas.microsoft.com/office/powerpoint/2010/main" val="326935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96DB9B6C-5E04-2998-B317-A5852BFDDA96}"/>
              </a:ext>
            </a:extLst>
          </p:cNvPr>
          <p:cNvSpPr>
            <a:spLocks noGrp="1"/>
          </p:cNvSpPr>
          <p:nvPr>
            <p:ph type="sldNum" sz="quarter" idx="12"/>
          </p:nvPr>
        </p:nvSpPr>
        <p:spPr/>
        <p:txBody>
          <a:bodyPr/>
          <a:lstStyle/>
          <a:p>
            <a:fld id="{4EADB2E4-2809-4C85-B511-BAACE80F7AD9}" type="slidenum">
              <a:rPr lang="sv-SE" smtClean="0"/>
              <a:pPr/>
              <a:t>20</a:t>
            </a:fld>
            <a:endParaRPr lang="sv-SE"/>
          </a:p>
        </p:txBody>
      </p:sp>
      <p:sp>
        <p:nvSpPr>
          <p:cNvPr id="2" name="Tittel 1">
            <a:extLst>
              <a:ext uri="{FF2B5EF4-FFF2-40B4-BE49-F238E27FC236}">
                <a16:creationId xmlns:a16="http://schemas.microsoft.com/office/drawing/2014/main" id="{9D9C6CE8-3CCE-A89A-C9F2-C49973B4A2B8}"/>
              </a:ext>
            </a:extLst>
          </p:cNvPr>
          <p:cNvSpPr>
            <a:spLocks noGrp="1"/>
          </p:cNvSpPr>
          <p:nvPr>
            <p:ph type="title"/>
          </p:nvPr>
        </p:nvSpPr>
        <p:spPr>
          <a:xfrm>
            <a:off x="845584" y="4032343"/>
            <a:ext cx="17309814" cy="2000548"/>
          </a:xfrm>
        </p:spPr>
        <p:txBody>
          <a:bodyPr/>
          <a:lstStyle/>
          <a:p>
            <a:r>
              <a:rPr lang="sv-SE"/>
              <a:t>Case: Se </a:t>
            </a:r>
            <a:r>
              <a:rPr lang="sv-SE" err="1"/>
              <a:t>og</a:t>
            </a:r>
            <a:r>
              <a:rPr lang="sv-SE"/>
              <a:t> </a:t>
            </a:r>
            <a:r>
              <a:rPr lang="sv-SE" err="1"/>
              <a:t>gjøre</a:t>
            </a:r>
            <a:endParaRPr lang="sv-SE"/>
          </a:p>
        </p:txBody>
      </p:sp>
      <p:sp>
        <p:nvSpPr>
          <p:cNvPr id="5" name="TekstSylinder 4">
            <a:extLst>
              <a:ext uri="{FF2B5EF4-FFF2-40B4-BE49-F238E27FC236}">
                <a16:creationId xmlns:a16="http://schemas.microsoft.com/office/drawing/2014/main" id="{EA98F7F6-B7EF-2015-4974-A3F1E6FF9498}"/>
              </a:ext>
            </a:extLst>
          </p:cNvPr>
          <p:cNvSpPr txBox="1"/>
          <p:nvPr/>
        </p:nvSpPr>
        <p:spPr>
          <a:xfrm>
            <a:off x="1403498" y="6847367"/>
            <a:ext cx="3334567" cy="646331"/>
          </a:xfrm>
          <a:prstGeom prst="rect">
            <a:avLst/>
          </a:prstGeom>
          <a:noFill/>
        </p:spPr>
        <p:txBody>
          <a:bodyPr wrap="none" rtlCol="0">
            <a:spAutoFit/>
          </a:bodyPr>
          <a:lstStyle/>
          <a:p>
            <a:r>
              <a:rPr lang="nb-NO" dirty="0"/>
              <a:t>Q1 og Q2 - 2024</a:t>
            </a:r>
          </a:p>
        </p:txBody>
      </p:sp>
    </p:spTree>
    <p:extLst>
      <p:ext uri="{BB962C8B-B14F-4D97-AF65-F5344CB8AC3E}">
        <p14:creationId xmlns:p14="http://schemas.microsoft.com/office/powerpoint/2010/main" val="2629710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794" y="896"/>
            <a:ext cx="20766541" cy="1726637"/>
          </a:xfrm>
          <a:prstGeom prst="rect">
            <a:avLst/>
          </a:prstGeom>
          <a:noFill/>
          <a:ln>
            <a:noFill/>
          </a:ln>
        </p:spPr>
        <p:txBody>
          <a:bodyPr spcFirstLastPara="1" wrap="square" lIns="243768" tIns="243768" rIns="243768" bIns="243768" anchor="t" anchorCtr="0">
            <a:noAutofit/>
          </a:bodyPr>
          <a:lstStyle/>
          <a:p>
            <a:pPr>
              <a:buClr>
                <a:srgbClr val="00AFA9"/>
              </a:buClr>
            </a:pPr>
            <a:r>
              <a:rPr lang="en" sz="8000">
                <a:latin typeface="+mj-lt"/>
                <a:ea typeface="Proxima Nova"/>
                <a:cs typeface="Proxima Nova"/>
                <a:sym typeface="Proxima Nova"/>
              </a:rPr>
              <a:t>Se </a:t>
            </a:r>
            <a:r>
              <a:rPr lang="en" sz="8000" err="1">
                <a:latin typeface="+mj-lt"/>
                <a:ea typeface="Proxima Nova"/>
                <a:cs typeface="Proxima Nova"/>
                <a:sym typeface="Proxima Nova"/>
              </a:rPr>
              <a:t>og</a:t>
            </a:r>
            <a:r>
              <a:rPr lang="en" sz="8000">
                <a:latin typeface="+mj-lt"/>
                <a:ea typeface="Proxima Nova"/>
                <a:cs typeface="Proxima Nova"/>
                <a:sym typeface="Proxima Nova"/>
              </a:rPr>
              <a:t> </a:t>
            </a:r>
            <a:r>
              <a:rPr lang="en" sz="8000" err="1">
                <a:latin typeface="+mj-lt"/>
                <a:ea typeface="Proxima Nova"/>
                <a:cs typeface="Proxima Nova"/>
                <a:sym typeface="Proxima Nova"/>
              </a:rPr>
              <a:t>gjøre</a:t>
            </a:r>
            <a:r>
              <a:rPr lang="en" sz="8000">
                <a:latin typeface="+mj-lt"/>
                <a:ea typeface="Proxima Nova"/>
                <a:cs typeface="Proxima Nova"/>
                <a:sym typeface="Proxima Nova"/>
              </a:rPr>
              <a:t> </a:t>
            </a:r>
            <a:endParaRPr sz="8000">
              <a:latin typeface="+mj-lt"/>
              <a:ea typeface="Proxima Nova"/>
              <a:cs typeface="Proxima Nova"/>
              <a:sym typeface="Proxima Nova"/>
            </a:endParaRPr>
          </a:p>
        </p:txBody>
      </p:sp>
      <p:graphicFrame>
        <p:nvGraphicFramePr>
          <p:cNvPr id="2" name="Objekt 1">
            <a:extLst>
              <a:ext uri="{FF2B5EF4-FFF2-40B4-BE49-F238E27FC236}">
                <a16:creationId xmlns:a16="http://schemas.microsoft.com/office/drawing/2014/main" id="{A4CB925F-00D6-40C9-497A-FB772B05E0FB}"/>
              </a:ext>
            </a:extLst>
          </p:cNvPr>
          <p:cNvGraphicFramePr>
            <a:graphicFrameLocks noChangeAspect="1"/>
          </p:cNvGraphicFramePr>
          <p:nvPr/>
        </p:nvGraphicFramePr>
        <p:xfrm>
          <a:off x="5610112" y="102165"/>
          <a:ext cx="15665161" cy="13631139"/>
        </p:xfrm>
        <a:graphic>
          <a:graphicData uri="http://schemas.openxmlformats.org/presentationml/2006/ole">
            <mc:AlternateContent xmlns:mc="http://schemas.openxmlformats.org/markup-compatibility/2006">
              <mc:Choice xmlns:v="urn:schemas-microsoft-com:vml" Requires="v">
                <p:oleObj name="Regneark" r:id="rId3" imgW="10960100" imgH="9537700" progId="Excel.Sheet.12">
                  <p:embed/>
                </p:oleObj>
              </mc:Choice>
              <mc:Fallback>
                <p:oleObj name="Regneark" r:id="rId3" imgW="10960100" imgH="9537700" progId="Excel.Sheet.12">
                  <p:embed/>
                  <p:pic>
                    <p:nvPicPr>
                      <p:cNvPr id="2" name="Objekt 1">
                        <a:extLst>
                          <a:ext uri="{FF2B5EF4-FFF2-40B4-BE49-F238E27FC236}">
                            <a16:creationId xmlns:a16="http://schemas.microsoft.com/office/drawing/2014/main" id="{A4CB925F-00D6-40C9-497A-FB772B05E0FB}"/>
                          </a:ext>
                        </a:extLst>
                      </p:cNvPr>
                      <p:cNvPicPr/>
                      <p:nvPr/>
                    </p:nvPicPr>
                    <p:blipFill>
                      <a:blip r:embed="rId4"/>
                      <a:stretch>
                        <a:fillRect/>
                      </a:stretch>
                    </p:blipFill>
                    <p:spPr>
                      <a:xfrm>
                        <a:off x="5610112" y="102165"/>
                        <a:ext cx="15665161" cy="13631139"/>
                      </a:xfrm>
                      <a:prstGeom prst="rect">
                        <a:avLst/>
                      </a:prstGeom>
                    </p:spPr>
                  </p:pic>
                </p:oleObj>
              </mc:Fallback>
            </mc:AlternateContent>
          </a:graphicData>
        </a:graphic>
      </p:graphicFrame>
    </p:spTree>
    <p:extLst>
      <p:ext uri="{BB962C8B-B14F-4D97-AF65-F5344CB8AC3E}">
        <p14:creationId xmlns:p14="http://schemas.microsoft.com/office/powerpoint/2010/main" val="622153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6069B000-DD3B-0A16-614E-BC8EA8A7AFF4}"/>
              </a:ext>
            </a:extLst>
          </p:cNvPr>
          <p:cNvPicPr>
            <a:picLocks noGrp="1" noChangeAspect="1"/>
          </p:cNvPicPr>
          <p:nvPr>
            <p:ph type="pic" sz="quarter" idx="13"/>
          </p:nvPr>
        </p:nvPicPr>
        <p:blipFill rotWithShape="1">
          <a:blip r:embed="rId2"/>
          <a:srcRect l="25498" t="17688" r="25498"/>
          <a:stretch/>
        </p:blipFill>
        <p:spPr>
          <a:xfrm>
            <a:off x="12666095" y="3228974"/>
            <a:ext cx="11716318" cy="10487025"/>
          </a:xfrm>
        </p:spPr>
      </p:pic>
      <p:sp>
        <p:nvSpPr>
          <p:cNvPr id="2" name="Tittel 1">
            <a:extLst>
              <a:ext uri="{FF2B5EF4-FFF2-40B4-BE49-F238E27FC236}">
                <a16:creationId xmlns:a16="http://schemas.microsoft.com/office/drawing/2014/main" id="{C3C71114-2F54-4508-AA80-A30FB450FBEA}"/>
              </a:ext>
            </a:extLst>
          </p:cNvPr>
          <p:cNvSpPr>
            <a:spLocks noGrp="1"/>
          </p:cNvSpPr>
          <p:nvPr>
            <p:ph type="ctrTitle"/>
          </p:nvPr>
        </p:nvSpPr>
        <p:spPr>
          <a:xfrm>
            <a:off x="975469" y="3827289"/>
            <a:ext cx="10320059" cy="4559582"/>
          </a:xfrm>
        </p:spPr>
        <p:txBody>
          <a:bodyPr/>
          <a:lstStyle/>
          <a:p>
            <a:r>
              <a:rPr lang="sv-SE" b="1" dirty="0"/>
              <a:t>Indirekte næringer</a:t>
            </a:r>
          </a:p>
        </p:txBody>
      </p:sp>
      <p:sp>
        <p:nvSpPr>
          <p:cNvPr id="6" name="Plassholder for lysbildenummer 5">
            <a:extLst>
              <a:ext uri="{FF2B5EF4-FFF2-40B4-BE49-F238E27FC236}">
                <a16:creationId xmlns:a16="http://schemas.microsoft.com/office/drawing/2014/main" id="{1BA67FBF-74C5-9457-5299-F7945B0EDE58}"/>
              </a:ext>
            </a:extLst>
          </p:cNvPr>
          <p:cNvSpPr>
            <a:spLocks noGrp="1"/>
          </p:cNvSpPr>
          <p:nvPr>
            <p:ph type="sldNum" sz="quarter" idx="12"/>
          </p:nvPr>
        </p:nvSpPr>
        <p:spPr/>
        <p:txBody>
          <a:bodyPr/>
          <a:lstStyle/>
          <a:p>
            <a:fld id="{4EADB2E4-2809-4C85-B511-BAACE80F7AD9}" type="slidenum">
              <a:rPr lang="sv-SE" smtClean="0"/>
              <a:t>22</a:t>
            </a:fld>
            <a:endParaRPr lang="sv-SE"/>
          </a:p>
        </p:txBody>
      </p:sp>
      <p:pic>
        <p:nvPicPr>
          <p:cNvPr id="17" name="Bilde 16">
            <a:extLst>
              <a:ext uri="{FF2B5EF4-FFF2-40B4-BE49-F238E27FC236}">
                <a16:creationId xmlns:a16="http://schemas.microsoft.com/office/drawing/2014/main" id="{621200F7-E875-BE59-92C3-E42725A81057}"/>
              </a:ext>
            </a:extLst>
          </p:cNvPr>
          <p:cNvPicPr>
            <a:picLocks noChangeAspect="1"/>
          </p:cNvPicPr>
          <p:nvPr/>
        </p:nvPicPr>
        <p:blipFill rotWithShape="1">
          <a:blip r:embed="rId3"/>
          <a:srcRect l="15417" t="17033" r="17198" b="2295"/>
          <a:stretch/>
        </p:blipFill>
        <p:spPr>
          <a:xfrm>
            <a:off x="11483787" y="7690038"/>
            <a:ext cx="8767483" cy="5593976"/>
          </a:xfrm>
          <a:prstGeom prst="rect">
            <a:avLst/>
          </a:prstGeom>
        </p:spPr>
      </p:pic>
      <p:sp>
        <p:nvSpPr>
          <p:cNvPr id="7" name="Plassholder for tekst 6">
            <a:extLst>
              <a:ext uri="{FF2B5EF4-FFF2-40B4-BE49-F238E27FC236}">
                <a16:creationId xmlns:a16="http://schemas.microsoft.com/office/drawing/2014/main" id="{0D432B5B-8FB3-1D4C-51DA-BEB8CCFFF6F4}"/>
              </a:ext>
            </a:extLst>
          </p:cNvPr>
          <p:cNvSpPr>
            <a:spLocks noGrp="1"/>
          </p:cNvSpPr>
          <p:nvPr>
            <p:ph type="body" sz="quarter" idx="14"/>
          </p:nvPr>
        </p:nvSpPr>
        <p:spPr/>
        <p:txBody>
          <a:bodyPr/>
          <a:lstStyle/>
          <a:p>
            <a:endParaRPr lang="nb-NO"/>
          </a:p>
        </p:txBody>
      </p:sp>
      <p:sp>
        <p:nvSpPr>
          <p:cNvPr id="10" name="Undertittel 9">
            <a:extLst>
              <a:ext uri="{FF2B5EF4-FFF2-40B4-BE49-F238E27FC236}">
                <a16:creationId xmlns:a16="http://schemas.microsoft.com/office/drawing/2014/main" id="{84D14363-E072-659F-1853-5AA01AF9C064}"/>
              </a:ext>
            </a:extLst>
          </p:cNvPr>
          <p:cNvSpPr>
            <a:spLocks noGrp="1"/>
          </p:cNvSpPr>
          <p:nvPr>
            <p:ph type="subTitle" idx="1"/>
          </p:nvPr>
        </p:nvSpPr>
        <p:spPr/>
        <p:txBody>
          <a:bodyPr/>
          <a:lstStyle/>
          <a:p>
            <a:endParaRPr lang="nb-NO"/>
          </a:p>
        </p:txBody>
      </p:sp>
      <p:sp>
        <p:nvSpPr>
          <p:cNvPr id="11" name="TekstSylinder 10">
            <a:extLst>
              <a:ext uri="{FF2B5EF4-FFF2-40B4-BE49-F238E27FC236}">
                <a16:creationId xmlns:a16="http://schemas.microsoft.com/office/drawing/2014/main" id="{16D656A9-AE7C-2D13-D9C4-24C0B2C5C09B}"/>
              </a:ext>
            </a:extLst>
          </p:cNvPr>
          <p:cNvSpPr txBox="1"/>
          <p:nvPr/>
        </p:nvSpPr>
        <p:spPr>
          <a:xfrm>
            <a:off x="3827721" y="5635256"/>
            <a:ext cx="4158511" cy="646331"/>
          </a:xfrm>
          <a:prstGeom prst="rect">
            <a:avLst/>
          </a:prstGeom>
          <a:noFill/>
        </p:spPr>
        <p:txBody>
          <a:bodyPr wrap="none" rtlCol="0">
            <a:spAutoFit/>
          </a:bodyPr>
          <a:lstStyle/>
          <a:p>
            <a:r>
              <a:rPr lang="nb-NO" dirty="0"/>
              <a:t>Samarbeid med </a:t>
            </a:r>
            <a:r>
              <a:rPr lang="nb-NO" dirty="0" err="1"/>
              <a:t>ViRØ</a:t>
            </a:r>
            <a:endParaRPr lang="nb-NO" dirty="0"/>
          </a:p>
        </p:txBody>
      </p:sp>
    </p:spTree>
    <p:extLst>
      <p:ext uri="{BB962C8B-B14F-4D97-AF65-F5344CB8AC3E}">
        <p14:creationId xmlns:p14="http://schemas.microsoft.com/office/powerpoint/2010/main" val="894110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108362-53EC-28BB-3ABC-C83BD144F508}"/>
              </a:ext>
            </a:extLst>
          </p:cNvPr>
          <p:cNvSpPr>
            <a:spLocks noGrp="1"/>
          </p:cNvSpPr>
          <p:nvPr>
            <p:ph type="title"/>
          </p:nvPr>
        </p:nvSpPr>
        <p:spPr/>
        <p:txBody>
          <a:bodyPr/>
          <a:lstStyle/>
          <a:p>
            <a:r>
              <a:rPr lang="sv-SE" dirty="0"/>
              <a:t>Case: Frost Røros</a:t>
            </a:r>
          </a:p>
        </p:txBody>
      </p:sp>
      <p:sp>
        <p:nvSpPr>
          <p:cNvPr id="8" name="TekstSylinder 7">
            <a:extLst>
              <a:ext uri="{FF2B5EF4-FFF2-40B4-BE49-F238E27FC236}">
                <a16:creationId xmlns:a16="http://schemas.microsoft.com/office/drawing/2014/main" id="{DC5F68BF-741C-1F41-C55A-5EECB1ED5BA1}"/>
              </a:ext>
            </a:extLst>
          </p:cNvPr>
          <p:cNvSpPr txBox="1"/>
          <p:nvPr/>
        </p:nvSpPr>
        <p:spPr>
          <a:xfrm>
            <a:off x="895039" y="2909270"/>
            <a:ext cx="22819725" cy="8894743"/>
          </a:xfrm>
          <a:prstGeom prst="rect">
            <a:avLst/>
          </a:prstGeom>
          <a:noFill/>
        </p:spPr>
        <p:txBody>
          <a:bodyPr wrap="square" rtlCol="0">
            <a:spAutoFit/>
          </a:bodyPr>
          <a:lstStyle/>
          <a:p>
            <a:r>
              <a:rPr lang="nb-NO" sz="4400" dirty="0">
                <a:solidFill>
                  <a:schemeClr val="bg1"/>
                </a:solidFill>
              </a:rPr>
              <a:t>Her har vi laget et innhold som berører Frost Røros sin kjernevirksomhet og innhold som er relevant for målgruppene deres. Temaet har vi valgt sammen med partner, på roros.no: bryllup. </a:t>
            </a:r>
          </a:p>
          <a:p>
            <a:endParaRPr lang="nb-NO" sz="4400" dirty="0">
              <a:solidFill>
                <a:schemeClr val="bg1"/>
              </a:solidFill>
            </a:endParaRPr>
          </a:p>
          <a:p>
            <a:pPr marL="571500" indent="-571500">
              <a:buFont typeface="Arial" panose="020B0604020202020204" pitchFamily="34" charset="0"/>
              <a:buChar char="•"/>
            </a:pPr>
            <a:r>
              <a:rPr lang="nb-NO" sz="4400" dirty="0">
                <a:solidFill>
                  <a:schemeClr val="bg1"/>
                </a:solidFill>
              </a:rPr>
              <a:t>Mål: Skape bevissthet om Røros og Østerdalen og aktører som finnes her gjennom innhold og kanaler som skaper interesse for målgruppe. </a:t>
            </a:r>
          </a:p>
          <a:p>
            <a:pPr marL="571500" indent="-571500">
              <a:buFont typeface="Arial" panose="020B0604020202020204" pitchFamily="34" charset="0"/>
              <a:buChar char="•"/>
            </a:pPr>
            <a:endParaRPr lang="nb-NO" sz="4400" dirty="0">
              <a:solidFill>
                <a:schemeClr val="bg1"/>
              </a:solidFill>
            </a:endParaRPr>
          </a:p>
          <a:p>
            <a:pPr marL="571500" indent="-571500">
              <a:buFont typeface="Arial" panose="020B0604020202020204" pitchFamily="34" charset="0"/>
              <a:buChar char="•"/>
            </a:pPr>
            <a:r>
              <a:rPr lang="nb-NO" sz="4400" dirty="0">
                <a:solidFill>
                  <a:schemeClr val="bg1"/>
                </a:solidFill>
              </a:rPr>
              <a:t>Søkemotorene er den aktiviteten vi gjør som når ut bredest. Et tenkt scenario er at personer som planlegger bryllup kommer til Røros og Østerdalen og arrangerer dette her. De benytter seg av lokale aktører (blomster, frisør, klesforretninger, lokaler etc., eller arrangører (som hotellene). Dette legger igjen penger i regionen og styrker merkevaren. </a:t>
            </a:r>
          </a:p>
          <a:p>
            <a:pPr marL="571500" indent="-571500">
              <a:buFont typeface="Arial" panose="020B0604020202020204" pitchFamily="34" charset="0"/>
              <a:buChar char="•"/>
            </a:pPr>
            <a:endParaRPr lang="nb-NO" sz="4400" dirty="0">
              <a:solidFill>
                <a:schemeClr val="bg1"/>
              </a:solidFill>
            </a:endParaRPr>
          </a:p>
          <a:p>
            <a:pPr marL="571500" indent="-571500">
              <a:buFont typeface="Arial" panose="020B0604020202020204" pitchFamily="34" charset="0"/>
              <a:buChar char="•"/>
            </a:pPr>
            <a:r>
              <a:rPr lang="nb-NO" sz="4400" dirty="0">
                <a:solidFill>
                  <a:schemeClr val="bg1"/>
                </a:solidFill>
              </a:rPr>
              <a:t>For Frost Røros skaper dette trafikk også for dem (frostroros.no), og styrket merkevare.</a:t>
            </a:r>
          </a:p>
          <a:p>
            <a:endParaRPr lang="nb-NO" sz="4400" dirty="0">
              <a:solidFill>
                <a:schemeClr val="bg1"/>
              </a:solidFill>
            </a:endParaRPr>
          </a:p>
        </p:txBody>
      </p:sp>
    </p:spTree>
    <p:extLst>
      <p:ext uri="{BB962C8B-B14F-4D97-AF65-F5344CB8AC3E}">
        <p14:creationId xmlns:p14="http://schemas.microsoft.com/office/powerpoint/2010/main" val="2110414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108362-53EC-28BB-3ABC-C83BD144F508}"/>
              </a:ext>
            </a:extLst>
          </p:cNvPr>
          <p:cNvSpPr>
            <a:spLocks noGrp="1"/>
          </p:cNvSpPr>
          <p:nvPr>
            <p:ph type="title"/>
          </p:nvPr>
        </p:nvSpPr>
        <p:spPr/>
        <p:txBody>
          <a:bodyPr/>
          <a:lstStyle/>
          <a:p>
            <a:r>
              <a:rPr lang="sv-SE" dirty="0"/>
              <a:t>Case: Frost </a:t>
            </a:r>
            <a:r>
              <a:rPr lang="sv-SE" dirty="0" err="1"/>
              <a:t>Røros</a:t>
            </a:r>
            <a:r>
              <a:rPr lang="sv-SE" dirty="0"/>
              <a:t>  - </a:t>
            </a:r>
            <a:r>
              <a:rPr lang="sv-SE" dirty="0" err="1"/>
              <a:t>bryllup</a:t>
            </a:r>
            <a:endParaRPr lang="sv-SE" dirty="0"/>
          </a:p>
        </p:txBody>
      </p:sp>
      <p:sp>
        <p:nvSpPr>
          <p:cNvPr id="4" name="Plassholder for lysbildenummer 3">
            <a:extLst>
              <a:ext uri="{FF2B5EF4-FFF2-40B4-BE49-F238E27FC236}">
                <a16:creationId xmlns:a16="http://schemas.microsoft.com/office/drawing/2014/main" id="{AF97DE72-A9F8-2DEC-B4C8-D5A4414A91A4}"/>
              </a:ext>
            </a:extLst>
          </p:cNvPr>
          <p:cNvSpPr>
            <a:spLocks noGrp="1"/>
          </p:cNvSpPr>
          <p:nvPr>
            <p:ph type="sldNum" sz="quarter" idx="12"/>
          </p:nvPr>
        </p:nvSpPr>
        <p:spPr/>
        <p:txBody>
          <a:bodyPr/>
          <a:lstStyle/>
          <a:p>
            <a:fld id="{4EADB2E4-2809-4C85-B511-BAACE80F7AD9}" type="slidenum">
              <a:rPr lang="sv-SE" smtClean="0"/>
              <a:t>24</a:t>
            </a:fld>
            <a:endParaRPr lang="sv-SE"/>
          </a:p>
        </p:txBody>
      </p:sp>
      <p:sp>
        <p:nvSpPr>
          <p:cNvPr id="8" name="TekstSylinder 7">
            <a:extLst>
              <a:ext uri="{FF2B5EF4-FFF2-40B4-BE49-F238E27FC236}">
                <a16:creationId xmlns:a16="http://schemas.microsoft.com/office/drawing/2014/main" id="{DC5F68BF-741C-1F41-C55A-5EECB1ED5BA1}"/>
              </a:ext>
            </a:extLst>
          </p:cNvPr>
          <p:cNvSpPr txBox="1"/>
          <p:nvPr/>
        </p:nvSpPr>
        <p:spPr>
          <a:xfrm>
            <a:off x="895040" y="3285786"/>
            <a:ext cx="7970664" cy="7540526"/>
          </a:xfrm>
          <a:prstGeom prst="rect">
            <a:avLst/>
          </a:prstGeom>
          <a:noFill/>
        </p:spPr>
        <p:txBody>
          <a:bodyPr wrap="square" rtlCol="0">
            <a:spAutoFit/>
          </a:bodyPr>
          <a:lstStyle/>
          <a:p>
            <a:pPr marL="571500" indent="-571500">
              <a:buFont typeface="Arial" panose="020B0604020202020204" pitchFamily="34" charset="0"/>
              <a:buChar char="•"/>
            </a:pPr>
            <a:r>
              <a:rPr lang="nb-NO" sz="4400" dirty="0">
                <a:solidFill>
                  <a:schemeClr val="bg1"/>
                </a:solidFill>
              </a:rPr>
              <a:t>Et populært tema er sommerbryllup, vi fokuserte på dette og har fått en verdifull plassering i Google (3. plass)</a:t>
            </a:r>
          </a:p>
          <a:p>
            <a:pPr marL="571500" indent="-571500">
              <a:buFont typeface="Arial" panose="020B0604020202020204" pitchFamily="34" charset="0"/>
              <a:buChar char="•"/>
            </a:pPr>
            <a:endParaRPr lang="nb-NO" sz="4400" dirty="0">
              <a:solidFill>
                <a:schemeClr val="bg1"/>
              </a:solidFill>
            </a:endParaRPr>
          </a:p>
          <a:p>
            <a:pPr marL="571500" indent="-571500">
              <a:buFont typeface="Arial" panose="020B0604020202020204" pitchFamily="34" charset="0"/>
              <a:buChar char="•"/>
            </a:pPr>
            <a:r>
              <a:rPr lang="nb-NO" sz="4400" dirty="0">
                <a:solidFill>
                  <a:schemeClr val="bg1"/>
                </a:solidFill>
              </a:rPr>
              <a:t>Slike samspill ønsker vi å få til mer av med partnere i Visit Røros og Østerdalen - ide indirekte næringene - høsten 2024</a:t>
            </a:r>
          </a:p>
          <a:p>
            <a:pPr marL="571500" indent="-571500">
              <a:buFont typeface="Arial" panose="020B0604020202020204" pitchFamily="34" charset="0"/>
              <a:buChar char="•"/>
            </a:pPr>
            <a:endParaRPr lang="nb-NO" sz="4400" dirty="0">
              <a:solidFill>
                <a:schemeClr val="bg1"/>
              </a:solidFill>
            </a:endParaRPr>
          </a:p>
        </p:txBody>
      </p:sp>
      <p:pic>
        <p:nvPicPr>
          <p:cNvPr id="5" name="Bilde 4">
            <a:extLst>
              <a:ext uri="{FF2B5EF4-FFF2-40B4-BE49-F238E27FC236}">
                <a16:creationId xmlns:a16="http://schemas.microsoft.com/office/drawing/2014/main" id="{A229E55F-47A7-48BE-A71C-DDAB56A636EB}"/>
              </a:ext>
            </a:extLst>
          </p:cNvPr>
          <p:cNvPicPr>
            <a:picLocks noChangeAspect="1"/>
          </p:cNvPicPr>
          <p:nvPr/>
        </p:nvPicPr>
        <p:blipFill rotWithShape="1">
          <a:blip r:embed="rId2"/>
          <a:srcRect l="4208" t="18116" r="25684" b="5901"/>
          <a:stretch/>
        </p:blipFill>
        <p:spPr>
          <a:xfrm>
            <a:off x="10405787" y="5481585"/>
            <a:ext cx="12821478" cy="7295322"/>
          </a:xfrm>
          <a:prstGeom prst="rect">
            <a:avLst/>
          </a:prstGeom>
        </p:spPr>
      </p:pic>
      <p:pic>
        <p:nvPicPr>
          <p:cNvPr id="7" name="Bilde 6">
            <a:extLst>
              <a:ext uri="{FF2B5EF4-FFF2-40B4-BE49-F238E27FC236}">
                <a16:creationId xmlns:a16="http://schemas.microsoft.com/office/drawing/2014/main" id="{A1F4149E-64AB-43DB-8791-09C98351160C}"/>
              </a:ext>
            </a:extLst>
          </p:cNvPr>
          <p:cNvPicPr>
            <a:picLocks noChangeAspect="1"/>
          </p:cNvPicPr>
          <p:nvPr/>
        </p:nvPicPr>
        <p:blipFill rotWithShape="1">
          <a:blip r:embed="rId3"/>
          <a:srcRect l="11925" t="18737" r="13619"/>
          <a:stretch/>
        </p:blipFill>
        <p:spPr>
          <a:xfrm>
            <a:off x="16995914" y="1754102"/>
            <a:ext cx="6211473" cy="3559129"/>
          </a:xfrm>
          <a:prstGeom prst="rect">
            <a:avLst/>
          </a:prstGeom>
        </p:spPr>
      </p:pic>
      <p:pic>
        <p:nvPicPr>
          <p:cNvPr id="10" name="Bilde 9">
            <a:extLst>
              <a:ext uri="{FF2B5EF4-FFF2-40B4-BE49-F238E27FC236}">
                <a16:creationId xmlns:a16="http://schemas.microsoft.com/office/drawing/2014/main" id="{3DBAE329-6729-8CE0-BC92-00F54ECB0D2C}"/>
              </a:ext>
            </a:extLst>
          </p:cNvPr>
          <p:cNvPicPr>
            <a:picLocks noChangeAspect="1"/>
          </p:cNvPicPr>
          <p:nvPr/>
        </p:nvPicPr>
        <p:blipFill rotWithShape="1">
          <a:blip r:embed="rId4"/>
          <a:srcRect l="11598" t="19358" r="12967"/>
          <a:stretch/>
        </p:blipFill>
        <p:spPr>
          <a:xfrm>
            <a:off x="10415337" y="1726890"/>
            <a:ext cx="6341555" cy="3559129"/>
          </a:xfrm>
          <a:prstGeom prst="rect">
            <a:avLst/>
          </a:prstGeom>
        </p:spPr>
      </p:pic>
    </p:spTree>
    <p:extLst>
      <p:ext uri="{BB962C8B-B14F-4D97-AF65-F5344CB8AC3E}">
        <p14:creationId xmlns:p14="http://schemas.microsoft.com/office/powerpoint/2010/main" val="276919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108362-53EC-28BB-3ABC-C83BD144F508}"/>
              </a:ext>
            </a:extLst>
          </p:cNvPr>
          <p:cNvSpPr>
            <a:spLocks noGrp="1"/>
          </p:cNvSpPr>
          <p:nvPr>
            <p:ph type="title"/>
          </p:nvPr>
        </p:nvSpPr>
        <p:spPr/>
        <p:txBody>
          <a:bodyPr/>
          <a:lstStyle/>
          <a:p>
            <a:r>
              <a:rPr lang="sv-SE" dirty="0"/>
              <a:t>Eksempel: Bryllup på </a:t>
            </a:r>
            <a:r>
              <a:rPr lang="sv-SE" dirty="0" err="1"/>
              <a:t>Røros</a:t>
            </a:r>
            <a:r>
              <a:rPr lang="sv-SE" dirty="0"/>
              <a:t>, </a:t>
            </a:r>
            <a:r>
              <a:rPr lang="sv-SE" dirty="0" err="1"/>
              <a:t>SoMe</a:t>
            </a:r>
            <a:r>
              <a:rPr lang="sv-SE" dirty="0"/>
              <a:t> </a:t>
            </a:r>
            <a:r>
              <a:rPr lang="sv-SE" dirty="0" err="1"/>
              <a:t>og</a:t>
            </a:r>
            <a:r>
              <a:rPr lang="sv-SE" dirty="0"/>
              <a:t> </a:t>
            </a:r>
            <a:r>
              <a:rPr lang="sv-SE" dirty="0" err="1"/>
              <a:t>nettside</a:t>
            </a:r>
            <a:endParaRPr lang="sv-SE" dirty="0"/>
          </a:p>
        </p:txBody>
      </p:sp>
      <p:sp>
        <p:nvSpPr>
          <p:cNvPr id="4" name="Plassholder for lysbildenummer 3">
            <a:extLst>
              <a:ext uri="{FF2B5EF4-FFF2-40B4-BE49-F238E27FC236}">
                <a16:creationId xmlns:a16="http://schemas.microsoft.com/office/drawing/2014/main" id="{AF97DE72-A9F8-2DEC-B4C8-D5A4414A91A4}"/>
              </a:ext>
            </a:extLst>
          </p:cNvPr>
          <p:cNvSpPr>
            <a:spLocks noGrp="1"/>
          </p:cNvSpPr>
          <p:nvPr>
            <p:ph type="sldNum" sz="quarter" idx="12"/>
          </p:nvPr>
        </p:nvSpPr>
        <p:spPr/>
        <p:txBody>
          <a:bodyPr/>
          <a:lstStyle/>
          <a:p>
            <a:fld id="{4EADB2E4-2809-4C85-B511-BAACE80F7AD9}" type="slidenum">
              <a:rPr lang="sv-SE" smtClean="0"/>
              <a:t>25</a:t>
            </a:fld>
            <a:endParaRPr lang="sv-SE"/>
          </a:p>
        </p:txBody>
      </p:sp>
      <p:pic>
        <p:nvPicPr>
          <p:cNvPr id="14" name="Bilde 13">
            <a:extLst>
              <a:ext uri="{FF2B5EF4-FFF2-40B4-BE49-F238E27FC236}">
                <a16:creationId xmlns:a16="http://schemas.microsoft.com/office/drawing/2014/main" id="{813EA14C-11C7-43CE-0A74-8A0912E8BFE2}"/>
              </a:ext>
            </a:extLst>
          </p:cNvPr>
          <p:cNvPicPr>
            <a:picLocks noChangeAspect="1"/>
          </p:cNvPicPr>
          <p:nvPr/>
        </p:nvPicPr>
        <p:blipFill rotWithShape="1">
          <a:blip r:embed="rId2"/>
          <a:srcRect t="17033" r="35594" b="41302"/>
          <a:stretch/>
        </p:blipFill>
        <p:spPr>
          <a:xfrm>
            <a:off x="12422055" y="7178524"/>
            <a:ext cx="10066180" cy="3470468"/>
          </a:xfrm>
          <a:prstGeom prst="rect">
            <a:avLst/>
          </a:prstGeom>
        </p:spPr>
      </p:pic>
      <p:pic>
        <p:nvPicPr>
          <p:cNvPr id="16" name="Bilde 15">
            <a:extLst>
              <a:ext uri="{FF2B5EF4-FFF2-40B4-BE49-F238E27FC236}">
                <a16:creationId xmlns:a16="http://schemas.microsoft.com/office/drawing/2014/main" id="{B0FE71CE-6A5E-CD38-18E0-6E1463D2129E}"/>
              </a:ext>
            </a:extLst>
          </p:cNvPr>
          <p:cNvPicPr>
            <a:picLocks noChangeAspect="1"/>
          </p:cNvPicPr>
          <p:nvPr/>
        </p:nvPicPr>
        <p:blipFill rotWithShape="1">
          <a:blip r:embed="rId3"/>
          <a:srcRect l="7770" t="75210" r="35594" b="-2438"/>
          <a:stretch/>
        </p:blipFill>
        <p:spPr>
          <a:xfrm>
            <a:off x="3200400" y="3029264"/>
            <a:ext cx="8970667" cy="2298386"/>
          </a:xfrm>
          <a:prstGeom prst="rect">
            <a:avLst/>
          </a:prstGeom>
        </p:spPr>
      </p:pic>
      <p:pic>
        <p:nvPicPr>
          <p:cNvPr id="18" name="Bilde 17">
            <a:extLst>
              <a:ext uri="{FF2B5EF4-FFF2-40B4-BE49-F238E27FC236}">
                <a16:creationId xmlns:a16="http://schemas.microsoft.com/office/drawing/2014/main" id="{36828D3B-2B66-1745-A333-C1DD407CD8E8}"/>
              </a:ext>
            </a:extLst>
          </p:cNvPr>
          <p:cNvPicPr>
            <a:picLocks noChangeAspect="1"/>
          </p:cNvPicPr>
          <p:nvPr/>
        </p:nvPicPr>
        <p:blipFill rotWithShape="1">
          <a:blip r:embed="rId4"/>
          <a:srcRect l="44356" t="26729" r="19884" b="3071"/>
          <a:stretch/>
        </p:blipFill>
        <p:spPr>
          <a:xfrm>
            <a:off x="3168296" y="5327649"/>
            <a:ext cx="5241405" cy="5483783"/>
          </a:xfrm>
          <a:prstGeom prst="rect">
            <a:avLst/>
          </a:prstGeom>
        </p:spPr>
      </p:pic>
      <p:pic>
        <p:nvPicPr>
          <p:cNvPr id="20" name="Bilde 19" descr="Et bilde som inneholder tekst, skjermbilde&#10;&#10;Automatisk generert beskrivelse">
            <a:extLst>
              <a:ext uri="{FF2B5EF4-FFF2-40B4-BE49-F238E27FC236}">
                <a16:creationId xmlns:a16="http://schemas.microsoft.com/office/drawing/2014/main" id="{569D9EEC-E016-6FC3-8A09-CDC7B3C19F10}"/>
              </a:ext>
            </a:extLst>
          </p:cNvPr>
          <p:cNvPicPr>
            <a:picLocks noChangeAspect="1"/>
          </p:cNvPicPr>
          <p:nvPr/>
        </p:nvPicPr>
        <p:blipFill rotWithShape="1">
          <a:blip r:embed="rId5">
            <a:extLst>
              <a:ext uri="{28A0092B-C50C-407E-A947-70E740481C1C}">
                <a14:useLocalDpi xmlns:a14="http://schemas.microsoft.com/office/drawing/2010/main" val="0"/>
              </a:ext>
            </a:extLst>
          </a:blip>
          <a:srcRect t="5077" b="10365"/>
          <a:stretch/>
        </p:blipFill>
        <p:spPr>
          <a:xfrm>
            <a:off x="8627000" y="5318607"/>
            <a:ext cx="3544067" cy="6326546"/>
          </a:xfrm>
          <a:prstGeom prst="rect">
            <a:avLst/>
          </a:prstGeom>
        </p:spPr>
      </p:pic>
      <p:pic>
        <p:nvPicPr>
          <p:cNvPr id="22" name="Bilde 21">
            <a:extLst>
              <a:ext uri="{FF2B5EF4-FFF2-40B4-BE49-F238E27FC236}">
                <a16:creationId xmlns:a16="http://schemas.microsoft.com/office/drawing/2014/main" id="{862886F6-74F0-A00E-5D67-6DDEAE65E669}"/>
              </a:ext>
            </a:extLst>
          </p:cNvPr>
          <p:cNvPicPr>
            <a:picLocks noChangeAspect="1"/>
          </p:cNvPicPr>
          <p:nvPr/>
        </p:nvPicPr>
        <p:blipFill rotWithShape="1">
          <a:blip r:embed="rId6"/>
          <a:srcRect t="17828" r="45102" b="41855"/>
          <a:stretch/>
        </p:blipFill>
        <p:spPr>
          <a:xfrm>
            <a:off x="12422055" y="3037723"/>
            <a:ext cx="10021716" cy="3922367"/>
          </a:xfrm>
          <a:prstGeom prst="rect">
            <a:avLst/>
          </a:prstGeom>
        </p:spPr>
      </p:pic>
    </p:spTree>
    <p:extLst>
      <p:ext uri="{BB962C8B-B14F-4D97-AF65-F5344CB8AC3E}">
        <p14:creationId xmlns:p14="http://schemas.microsoft.com/office/powerpoint/2010/main" val="2539017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108362-53EC-28BB-3ABC-C83BD144F508}"/>
              </a:ext>
            </a:extLst>
          </p:cNvPr>
          <p:cNvSpPr>
            <a:spLocks noGrp="1"/>
          </p:cNvSpPr>
          <p:nvPr>
            <p:ph type="title"/>
          </p:nvPr>
        </p:nvSpPr>
        <p:spPr/>
        <p:txBody>
          <a:bodyPr/>
          <a:lstStyle/>
          <a:p>
            <a:r>
              <a:rPr lang="sv-SE" dirty="0"/>
              <a:t>Case: Frost Røros</a:t>
            </a:r>
          </a:p>
        </p:txBody>
      </p:sp>
      <p:sp>
        <p:nvSpPr>
          <p:cNvPr id="8" name="TekstSylinder 7">
            <a:extLst>
              <a:ext uri="{FF2B5EF4-FFF2-40B4-BE49-F238E27FC236}">
                <a16:creationId xmlns:a16="http://schemas.microsoft.com/office/drawing/2014/main" id="{DC5F68BF-741C-1F41-C55A-5EECB1ED5BA1}"/>
              </a:ext>
            </a:extLst>
          </p:cNvPr>
          <p:cNvSpPr txBox="1"/>
          <p:nvPr/>
        </p:nvSpPr>
        <p:spPr>
          <a:xfrm>
            <a:off x="510363" y="2204593"/>
            <a:ext cx="23204401" cy="10248960"/>
          </a:xfrm>
          <a:prstGeom prst="rect">
            <a:avLst/>
          </a:prstGeom>
          <a:noFill/>
        </p:spPr>
        <p:txBody>
          <a:bodyPr wrap="square" rtlCol="0">
            <a:spAutoFit/>
          </a:bodyPr>
          <a:lstStyle/>
          <a:p>
            <a:r>
              <a:rPr lang="nb-NO" sz="4400" dirty="0">
                <a:solidFill>
                  <a:schemeClr val="bg1"/>
                </a:solidFill>
              </a:rPr>
              <a:t>Vi ønsker å skape synlighet rundt bredden som finnes i regionen. Primært fokuserer vi på reiselivet, men næringene i lokalsamfunnet er en viktig nøkkel. </a:t>
            </a:r>
          </a:p>
          <a:p>
            <a:r>
              <a:rPr lang="nb-NO" sz="4400" dirty="0">
                <a:solidFill>
                  <a:schemeClr val="bg1"/>
                </a:solidFill>
              </a:rPr>
              <a:t>Samspillet gir grunnlag for jobber, bosetting og aktiviteter - helårstilbud. </a:t>
            </a:r>
          </a:p>
          <a:p>
            <a:r>
              <a:rPr lang="nb-NO" sz="4400" dirty="0" err="1">
                <a:solidFill>
                  <a:schemeClr val="bg1"/>
                </a:solidFill>
              </a:rPr>
              <a:t>roros.no</a:t>
            </a:r>
            <a:r>
              <a:rPr lang="nb-NO" sz="4400" dirty="0">
                <a:solidFill>
                  <a:schemeClr val="bg1"/>
                </a:solidFill>
              </a:rPr>
              <a:t> en motor og et verktøy for hele regionen. </a:t>
            </a:r>
          </a:p>
          <a:p>
            <a:endParaRPr lang="nb-NO" sz="4400" dirty="0">
              <a:solidFill>
                <a:schemeClr val="bg1"/>
              </a:solidFill>
            </a:endParaRPr>
          </a:p>
          <a:p>
            <a:r>
              <a:rPr lang="nb-NO" sz="4400" b="1" dirty="0">
                <a:solidFill>
                  <a:schemeClr val="bg1"/>
                </a:solidFill>
              </a:rPr>
              <a:t>Noen nøkkeltall:</a:t>
            </a:r>
          </a:p>
          <a:p>
            <a:endParaRPr lang="nb-NO" sz="4400" dirty="0">
              <a:solidFill>
                <a:schemeClr val="bg1"/>
              </a:solidFill>
            </a:endParaRPr>
          </a:p>
          <a:p>
            <a:pPr marL="571500" indent="-571500">
              <a:buFont typeface="Arial" panose="020B0604020202020204" pitchFamily="34" charset="0"/>
              <a:buChar char="•"/>
            </a:pPr>
            <a:r>
              <a:rPr lang="nb-NO" sz="4400" dirty="0">
                <a:solidFill>
                  <a:schemeClr val="bg1"/>
                </a:solidFill>
              </a:rPr>
              <a:t>Over 80.000 besøk til roros.no så langt i 2024. </a:t>
            </a:r>
          </a:p>
          <a:p>
            <a:pPr marL="571500" indent="-571500">
              <a:buFont typeface="Arial" panose="020B0604020202020204" pitchFamily="34" charset="0"/>
              <a:buChar char="•"/>
            </a:pPr>
            <a:r>
              <a:rPr lang="nb-NO" sz="4400" dirty="0">
                <a:solidFill>
                  <a:schemeClr val="bg1"/>
                </a:solidFill>
              </a:rPr>
              <a:t>2,3 millioner visninger i Google så langt i 2024.</a:t>
            </a:r>
          </a:p>
          <a:p>
            <a:pPr marL="571500" indent="-571500">
              <a:buFont typeface="Arial" panose="020B0604020202020204" pitchFamily="34" charset="0"/>
              <a:buChar char="•"/>
            </a:pPr>
            <a:r>
              <a:rPr lang="nb-NO" sz="4400" dirty="0">
                <a:solidFill>
                  <a:schemeClr val="bg1"/>
                </a:solidFill>
              </a:rPr>
              <a:t>70 prosent kommer fra søkemotorene (organisk søk).</a:t>
            </a:r>
          </a:p>
          <a:p>
            <a:endParaRPr lang="nb-NO" sz="4400" dirty="0">
              <a:solidFill>
                <a:schemeClr val="bg1"/>
              </a:solidFill>
            </a:endParaRPr>
          </a:p>
          <a:p>
            <a:r>
              <a:rPr lang="nb-NO" sz="4400" dirty="0" err="1">
                <a:solidFill>
                  <a:schemeClr val="bg1"/>
                </a:solidFill>
              </a:rPr>
              <a:t>roros.no</a:t>
            </a:r>
            <a:r>
              <a:rPr lang="nb-NO" sz="4400" dirty="0">
                <a:solidFill>
                  <a:schemeClr val="bg1"/>
                </a:solidFill>
              </a:rPr>
              <a:t> skaper en bredde rundt mange tema.</a:t>
            </a:r>
          </a:p>
          <a:p>
            <a:r>
              <a:rPr lang="nb-NO" sz="4400" dirty="0">
                <a:solidFill>
                  <a:schemeClr val="bg1"/>
                </a:solidFill>
              </a:rPr>
              <a:t>Kjerneemner er overnatting, aktiviteter og spisesteder, men også jobber, lokalt næringsliv – og ikke minst aktørene, de små og store bedriftene.</a:t>
            </a:r>
          </a:p>
          <a:p>
            <a:endParaRPr lang="nb-NO" sz="4400" dirty="0">
              <a:solidFill>
                <a:schemeClr val="bg1"/>
              </a:solidFill>
            </a:endParaRPr>
          </a:p>
        </p:txBody>
      </p:sp>
    </p:spTree>
    <p:extLst>
      <p:ext uri="{BB962C8B-B14F-4D97-AF65-F5344CB8AC3E}">
        <p14:creationId xmlns:p14="http://schemas.microsoft.com/office/powerpoint/2010/main" val="1293232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108362-53EC-28BB-3ABC-C83BD144F508}"/>
              </a:ext>
            </a:extLst>
          </p:cNvPr>
          <p:cNvSpPr>
            <a:spLocks noGrp="1"/>
          </p:cNvSpPr>
          <p:nvPr>
            <p:ph type="title"/>
          </p:nvPr>
        </p:nvSpPr>
        <p:spPr/>
        <p:txBody>
          <a:bodyPr/>
          <a:lstStyle/>
          <a:p>
            <a:r>
              <a:rPr lang="sv-SE" dirty="0"/>
              <a:t>Søkeord vi rangerer på i søkemotorene (bredden er stor)</a:t>
            </a:r>
          </a:p>
        </p:txBody>
      </p:sp>
      <p:sp>
        <p:nvSpPr>
          <p:cNvPr id="4" name="Plassholder for lysbildenummer 3">
            <a:extLst>
              <a:ext uri="{FF2B5EF4-FFF2-40B4-BE49-F238E27FC236}">
                <a16:creationId xmlns:a16="http://schemas.microsoft.com/office/drawing/2014/main" id="{AF97DE72-A9F8-2DEC-B4C8-D5A4414A91A4}"/>
              </a:ext>
            </a:extLst>
          </p:cNvPr>
          <p:cNvSpPr>
            <a:spLocks noGrp="1"/>
          </p:cNvSpPr>
          <p:nvPr>
            <p:ph type="sldNum" sz="quarter" idx="12"/>
          </p:nvPr>
        </p:nvSpPr>
        <p:spPr/>
        <p:txBody>
          <a:bodyPr/>
          <a:lstStyle/>
          <a:p>
            <a:fld id="{4EADB2E4-2809-4C85-B511-BAACE80F7AD9}" type="slidenum">
              <a:rPr lang="sv-SE" smtClean="0"/>
              <a:t>27</a:t>
            </a:fld>
            <a:endParaRPr lang="sv-SE"/>
          </a:p>
        </p:txBody>
      </p:sp>
      <p:pic>
        <p:nvPicPr>
          <p:cNvPr id="3" name="Bilde 2">
            <a:extLst>
              <a:ext uri="{FF2B5EF4-FFF2-40B4-BE49-F238E27FC236}">
                <a16:creationId xmlns:a16="http://schemas.microsoft.com/office/drawing/2014/main" id="{48EFE197-96AD-F9DD-2315-FAA5AC4FE556}"/>
              </a:ext>
            </a:extLst>
          </p:cNvPr>
          <p:cNvPicPr>
            <a:picLocks noChangeAspect="1"/>
          </p:cNvPicPr>
          <p:nvPr/>
        </p:nvPicPr>
        <p:blipFill rotWithShape="1">
          <a:blip r:embed="rId2"/>
          <a:srcRect l="19572" t="39018" r="21079" b="19170"/>
          <a:stretch/>
        </p:blipFill>
        <p:spPr>
          <a:xfrm>
            <a:off x="975722" y="2917608"/>
            <a:ext cx="22353963" cy="8393341"/>
          </a:xfrm>
          <a:prstGeom prst="rect">
            <a:avLst/>
          </a:prstGeom>
        </p:spPr>
      </p:pic>
    </p:spTree>
    <p:extLst>
      <p:ext uri="{BB962C8B-B14F-4D97-AF65-F5344CB8AC3E}">
        <p14:creationId xmlns:p14="http://schemas.microsoft.com/office/powerpoint/2010/main" val="3030650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E0789E24-60D6-4F58-CF3B-2CA910E9B034}"/>
              </a:ext>
            </a:extLst>
          </p:cNvPr>
          <p:cNvSpPr>
            <a:spLocks noGrp="1"/>
          </p:cNvSpPr>
          <p:nvPr>
            <p:ph type="sldNum" sz="quarter" idx="12"/>
          </p:nvPr>
        </p:nvSpPr>
        <p:spPr/>
        <p:txBody>
          <a:bodyPr/>
          <a:lstStyle/>
          <a:p>
            <a:fld id="{4EADB2E4-2809-4C85-B511-BAACE80F7AD9}" type="slidenum">
              <a:rPr lang="sv-SE" smtClean="0"/>
              <a:pPr/>
              <a:t>28</a:t>
            </a:fld>
            <a:endParaRPr lang="sv-SE" dirty="0"/>
          </a:p>
        </p:txBody>
      </p:sp>
      <p:sp>
        <p:nvSpPr>
          <p:cNvPr id="2" name="Tittel 1">
            <a:extLst>
              <a:ext uri="{FF2B5EF4-FFF2-40B4-BE49-F238E27FC236}">
                <a16:creationId xmlns:a16="http://schemas.microsoft.com/office/drawing/2014/main" id="{FDBD8A7E-4B92-4580-6E32-D0343510208C}"/>
              </a:ext>
            </a:extLst>
          </p:cNvPr>
          <p:cNvSpPr>
            <a:spLocks noGrp="1"/>
          </p:cNvSpPr>
          <p:nvPr>
            <p:ph type="title"/>
          </p:nvPr>
        </p:nvSpPr>
        <p:spPr>
          <a:xfrm>
            <a:off x="975471" y="1270001"/>
            <a:ext cx="17310942" cy="20959584"/>
          </a:xfrm>
        </p:spPr>
        <p:txBody>
          <a:bodyPr/>
          <a:lstStyle/>
          <a:p>
            <a:r>
              <a:rPr lang="sv-SE" sz="8000" dirty="0" err="1">
                <a:latin typeface="+mn-lt"/>
              </a:rPr>
              <a:t>Samarbeid</a:t>
            </a:r>
            <a:r>
              <a:rPr lang="sv-SE" sz="8000" dirty="0">
                <a:latin typeface="+mn-lt"/>
              </a:rPr>
              <a:t> med indirekte </a:t>
            </a:r>
            <a:r>
              <a:rPr lang="sv-SE" sz="8000" dirty="0" err="1">
                <a:latin typeface="+mn-lt"/>
              </a:rPr>
              <a:t>næringer</a:t>
            </a:r>
            <a:br>
              <a:rPr lang="sv-SE" dirty="0">
                <a:latin typeface="+mn-lt"/>
              </a:rPr>
            </a:br>
            <a:br>
              <a:rPr lang="sv-SE" sz="4000" dirty="0">
                <a:latin typeface="+mn-lt"/>
              </a:rPr>
            </a:br>
            <a:r>
              <a:rPr lang="sv-SE" sz="4000" dirty="0" err="1">
                <a:latin typeface="+mn-lt"/>
              </a:rPr>
              <a:t>ViRØ</a:t>
            </a:r>
            <a:r>
              <a:rPr lang="sv-SE" sz="4000" dirty="0">
                <a:latin typeface="+mn-lt"/>
              </a:rPr>
              <a:t> + SEO-konsulent + indirekte </a:t>
            </a:r>
            <a:r>
              <a:rPr lang="sv-SE" sz="4000" dirty="0" err="1">
                <a:latin typeface="+mn-lt"/>
              </a:rPr>
              <a:t>næring</a:t>
            </a:r>
            <a:r>
              <a:rPr lang="sv-SE" sz="4000" dirty="0">
                <a:latin typeface="+mn-lt"/>
              </a:rPr>
              <a:t>:</a:t>
            </a:r>
            <a:br>
              <a:rPr lang="sv-SE" sz="4000" dirty="0">
                <a:latin typeface="+mn-lt"/>
              </a:rPr>
            </a:br>
            <a:r>
              <a:rPr lang="sv-SE" sz="4000" dirty="0">
                <a:latin typeface="+mn-lt"/>
              </a:rPr>
              <a:t>Se på SEO, </a:t>
            </a:r>
            <a:r>
              <a:rPr lang="sv-SE" sz="4000" dirty="0" err="1">
                <a:latin typeface="+mn-lt"/>
              </a:rPr>
              <a:t>søkeord</a:t>
            </a:r>
            <a:r>
              <a:rPr lang="sv-SE" sz="4000" dirty="0">
                <a:latin typeface="+mn-lt"/>
              </a:rPr>
              <a:t> </a:t>
            </a:r>
            <a:r>
              <a:rPr lang="sv-SE" sz="4000" dirty="0" err="1">
                <a:latin typeface="+mn-lt"/>
              </a:rPr>
              <a:t>og</a:t>
            </a:r>
            <a:r>
              <a:rPr lang="sv-SE" sz="4000" dirty="0">
                <a:latin typeface="+mn-lt"/>
              </a:rPr>
              <a:t> fraser: </a:t>
            </a:r>
            <a:br>
              <a:rPr lang="sv-SE" sz="4000" dirty="0">
                <a:latin typeface="+mn-lt"/>
              </a:rPr>
            </a:br>
            <a:r>
              <a:rPr lang="sv-SE" sz="4000" dirty="0" err="1">
                <a:latin typeface="+mn-lt"/>
              </a:rPr>
              <a:t>Hva</a:t>
            </a:r>
            <a:r>
              <a:rPr lang="sv-SE" sz="4000" dirty="0">
                <a:latin typeface="+mn-lt"/>
              </a:rPr>
              <a:t> </a:t>
            </a:r>
            <a:r>
              <a:rPr lang="sv-SE" sz="4000" dirty="0" err="1">
                <a:latin typeface="+mn-lt"/>
              </a:rPr>
              <a:t>ønsker</a:t>
            </a:r>
            <a:r>
              <a:rPr lang="sv-SE" sz="4000" dirty="0">
                <a:latin typeface="+mn-lt"/>
              </a:rPr>
              <a:t> </a:t>
            </a:r>
            <a:r>
              <a:rPr lang="sv-SE" sz="4000" dirty="0" err="1">
                <a:latin typeface="+mn-lt"/>
              </a:rPr>
              <a:t>næringen</a:t>
            </a:r>
            <a:r>
              <a:rPr lang="sv-SE" sz="4000" dirty="0">
                <a:latin typeface="+mn-lt"/>
              </a:rPr>
              <a:t> å </a:t>
            </a:r>
            <a:r>
              <a:rPr lang="sv-SE" sz="4000" dirty="0" err="1">
                <a:latin typeface="+mn-lt"/>
              </a:rPr>
              <a:t>oppnå</a:t>
            </a:r>
            <a:r>
              <a:rPr lang="sv-SE" sz="4000" dirty="0">
                <a:latin typeface="+mn-lt"/>
              </a:rPr>
              <a:t> – mål?</a:t>
            </a:r>
            <a:br>
              <a:rPr lang="sv-SE" sz="4000" dirty="0">
                <a:latin typeface="+mn-lt"/>
              </a:rPr>
            </a:br>
            <a:r>
              <a:rPr lang="sv-SE" sz="4000" dirty="0" err="1">
                <a:latin typeface="+mn-lt"/>
              </a:rPr>
              <a:t>Hva</a:t>
            </a:r>
            <a:r>
              <a:rPr lang="sv-SE" sz="4000" dirty="0">
                <a:latin typeface="+mn-lt"/>
              </a:rPr>
              <a:t> er folk </a:t>
            </a:r>
            <a:r>
              <a:rPr lang="sv-SE" sz="4000" dirty="0" err="1">
                <a:latin typeface="+mn-lt"/>
              </a:rPr>
              <a:t>interessert</a:t>
            </a:r>
            <a:r>
              <a:rPr lang="sv-SE" sz="4000" dirty="0">
                <a:latin typeface="+mn-lt"/>
              </a:rPr>
              <a:t> i </a:t>
            </a:r>
            <a:r>
              <a:rPr lang="sv-SE" sz="4000" dirty="0" err="1">
                <a:latin typeface="+mn-lt"/>
              </a:rPr>
              <a:t>og</a:t>
            </a:r>
            <a:r>
              <a:rPr lang="sv-SE" sz="4000" dirty="0">
                <a:latin typeface="+mn-lt"/>
              </a:rPr>
              <a:t> </a:t>
            </a:r>
            <a:r>
              <a:rPr lang="sv-SE" sz="4000" dirty="0" err="1">
                <a:latin typeface="+mn-lt"/>
              </a:rPr>
              <a:t>lurer</a:t>
            </a:r>
            <a:r>
              <a:rPr lang="sv-SE" sz="4000" dirty="0">
                <a:latin typeface="+mn-lt"/>
              </a:rPr>
              <a:t> på? </a:t>
            </a:r>
            <a:br>
              <a:rPr lang="sv-SE" sz="4000" dirty="0">
                <a:latin typeface="+mn-lt"/>
              </a:rPr>
            </a:br>
            <a:r>
              <a:rPr lang="sv-SE" sz="4000" dirty="0" err="1">
                <a:latin typeface="+mn-lt"/>
              </a:rPr>
              <a:t>Hvordan</a:t>
            </a:r>
            <a:r>
              <a:rPr lang="sv-SE" sz="4000" dirty="0">
                <a:latin typeface="+mn-lt"/>
              </a:rPr>
              <a:t> </a:t>
            </a:r>
            <a:r>
              <a:rPr lang="sv-SE" sz="4000" dirty="0" err="1">
                <a:latin typeface="+mn-lt"/>
              </a:rPr>
              <a:t>kobler</a:t>
            </a:r>
            <a:r>
              <a:rPr lang="sv-SE" sz="4000" dirty="0">
                <a:latin typeface="+mn-lt"/>
              </a:rPr>
              <a:t> vi </a:t>
            </a:r>
            <a:r>
              <a:rPr lang="sv-SE" sz="4000" dirty="0" err="1">
                <a:latin typeface="+mn-lt"/>
              </a:rPr>
              <a:t>disse</a:t>
            </a:r>
            <a:r>
              <a:rPr lang="sv-SE" sz="4000" dirty="0">
                <a:latin typeface="+mn-lt"/>
              </a:rPr>
              <a:t> to </a:t>
            </a:r>
            <a:r>
              <a:rPr lang="sv-SE" sz="4000" dirty="0" err="1">
                <a:latin typeface="+mn-lt"/>
              </a:rPr>
              <a:t>sammen</a:t>
            </a:r>
            <a:r>
              <a:rPr lang="sv-SE" sz="4000" dirty="0">
                <a:latin typeface="+mn-lt"/>
              </a:rPr>
              <a:t>?</a:t>
            </a:r>
            <a:br>
              <a:rPr lang="sv-SE" sz="4000" dirty="0">
                <a:latin typeface="+mn-lt"/>
              </a:rPr>
            </a:br>
            <a:r>
              <a:rPr lang="sv-SE" sz="4000" dirty="0">
                <a:latin typeface="+mn-lt"/>
              </a:rPr>
              <a:t>Vi </a:t>
            </a:r>
            <a:r>
              <a:rPr lang="sv-SE" sz="4000" dirty="0" err="1">
                <a:latin typeface="+mn-lt"/>
              </a:rPr>
              <a:t>oppnår</a:t>
            </a:r>
            <a:r>
              <a:rPr lang="sv-SE" sz="4000" dirty="0">
                <a:latin typeface="+mn-lt"/>
              </a:rPr>
              <a:t> </a:t>
            </a:r>
            <a:r>
              <a:rPr lang="sv-SE" sz="4000" dirty="0" err="1">
                <a:latin typeface="+mn-lt"/>
              </a:rPr>
              <a:t>trafikk</a:t>
            </a:r>
            <a:r>
              <a:rPr lang="sv-SE" sz="4000" dirty="0">
                <a:latin typeface="+mn-lt"/>
              </a:rPr>
              <a:t> </a:t>
            </a:r>
            <a:r>
              <a:rPr lang="sv-SE" sz="4000" dirty="0" err="1">
                <a:latin typeface="+mn-lt"/>
              </a:rPr>
              <a:t>og</a:t>
            </a:r>
            <a:r>
              <a:rPr lang="sv-SE" sz="4000" dirty="0">
                <a:latin typeface="+mn-lt"/>
              </a:rPr>
              <a:t> </a:t>
            </a:r>
            <a:r>
              <a:rPr lang="sv-SE" sz="4000" dirty="0" err="1">
                <a:latin typeface="+mn-lt"/>
              </a:rPr>
              <a:t>merkevarebygging</a:t>
            </a:r>
            <a:r>
              <a:rPr lang="sv-SE" sz="4000" dirty="0">
                <a:latin typeface="+mn-lt"/>
              </a:rPr>
              <a:t>.</a:t>
            </a:r>
            <a:br>
              <a:rPr lang="sv-SE" sz="4000" dirty="0">
                <a:latin typeface="+mn-lt"/>
              </a:rPr>
            </a:br>
            <a:br>
              <a:rPr lang="sv-SE" sz="4000" dirty="0">
                <a:latin typeface="+mn-lt"/>
              </a:rPr>
            </a:br>
            <a:br>
              <a:rPr lang="sv-SE" sz="4000" dirty="0">
                <a:latin typeface="+mn-lt"/>
              </a:rPr>
            </a:br>
            <a:r>
              <a:rPr lang="sv-SE" sz="4000" dirty="0" err="1">
                <a:latin typeface="+mn-lt"/>
              </a:rPr>
              <a:t>Gitt</a:t>
            </a:r>
            <a:r>
              <a:rPr lang="sv-SE" sz="4000" dirty="0">
                <a:latin typeface="+mn-lt"/>
              </a:rPr>
              <a:t> at målet er å </a:t>
            </a:r>
            <a:r>
              <a:rPr lang="sv-SE" sz="4000" dirty="0" err="1">
                <a:latin typeface="+mn-lt"/>
              </a:rPr>
              <a:t>sluse</a:t>
            </a:r>
            <a:r>
              <a:rPr lang="sv-SE" sz="4000" dirty="0">
                <a:latin typeface="+mn-lt"/>
              </a:rPr>
              <a:t> </a:t>
            </a:r>
            <a:r>
              <a:rPr lang="sv-SE" sz="4000" dirty="0" err="1">
                <a:latin typeface="+mn-lt"/>
              </a:rPr>
              <a:t>trafikk</a:t>
            </a:r>
            <a:r>
              <a:rPr lang="sv-SE" sz="4000" dirty="0">
                <a:latin typeface="+mn-lt"/>
              </a:rPr>
              <a:t> </a:t>
            </a:r>
            <a:r>
              <a:rPr lang="sv-SE" sz="4000" dirty="0" err="1">
                <a:latin typeface="+mn-lt"/>
              </a:rPr>
              <a:t>til</a:t>
            </a:r>
            <a:r>
              <a:rPr lang="sv-SE" sz="4000" dirty="0">
                <a:latin typeface="+mn-lt"/>
              </a:rPr>
              <a:t> egen </a:t>
            </a:r>
            <a:r>
              <a:rPr lang="sv-SE" sz="4000" dirty="0" err="1">
                <a:latin typeface="+mn-lt"/>
              </a:rPr>
              <a:t>nettside</a:t>
            </a:r>
            <a:r>
              <a:rPr lang="sv-SE" sz="4000" dirty="0">
                <a:latin typeface="+mn-lt"/>
              </a:rPr>
              <a:t>:</a:t>
            </a:r>
            <a:br>
              <a:rPr lang="sv-SE" sz="4000" dirty="0">
                <a:latin typeface="+mn-lt"/>
              </a:rPr>
            </a:br>
            <a:r>
              <a:rPr lang="sv-SE" sz="4000" dirty="0">
                <a:latin typeface="+mn-lt"/>
              </a:rPr>
              <a:t>Aktiv </a:t>
            </a:r>
            <a:r>
              <a:rPr lang="sv-SE" sz="4000" dirty="0" err="1">
                <a:latin typeface="+mn-lt"/>
              </a:rPr>
              <a:t>Eiendom</a:t>
            </a:r>
            <a:r>
              <a:rPr lang="sv-SE" sz="4000" dirty="0">
                <a:latin typeface="+mn-lt"/>
              </a:rPr>
              <a:t> – </a:t>
            </a:r>
            <a:r>
              <a:rPr lang="sv-SE" sz="4000" dirty="0" err="1">
                <a:latin typeface="+mn-lt"/>
              </a:rPr>
              <a:t>Hva</a:t>
            </a:r>
            <a:r>
              <a:rPr lang="sv-SE" sz="4000" dirty="0">
                <a:latin typeface="+mn-lt"/>
              </a:rPr>
              <a:t> er </a:t>
            </a:r>
            <a:r>
              <a:rPr lang="sv-SE" sz="4000" dirty="0" err="1">
                <a:latin typeface="+mn-lt"/>
              </a:rPr>
              <a:t>forskjellen</a:t>
            </a:r>
            <a:r>
              <a:rPr lang="sv-SE" sz="4000" dirty="0">
                <a:latin typeface="+mn-lt"/>
              </a:rPr>
              <a:t> på småbruk </a:t>
            </a:r>
            <a:r>
              <a:rPr lang="sv-SE" sz="4000" dirty="0" err="1">
                <a:latin typeface="+mn-lt"/>
              </a:rPr>
              <a:t>og</a:t>
            </a:r>
            <a:r>
              <a:rPr lang="sv-SE" sz="4000" dirty="0">
                <a:latin typeface="+mn-lt"/>
              </a:rPr>
              <a:t> gårdsbruk?</a:t>
            </a:r>
            <a:br>
              <a:rPr lang="sv-SE" sz="4000" dirty="0">
                <a:latin typeface="+mn-lt"/>
              </a:rPr>
            </a:br>
            <a:br>
              <a:rPr lang="sv-SE" sz="4000" dirty="0">
                <a:latin typeface="+mn-lt"/>
              </a:rPr>
            </a:br>
            <a:r>
              <a:rPr lang="sv-SE" sz="4000" dirty="0" err="1">
                <a:latin typeface="+mn-lt"/>
              </a:rPr>
              <a:t>Røros</a:t>
            </a:r>
            <a:r>
              <a:rPr lang="sv-SE" sz="4000" dirty="0">
                <a:latin typeface="+mn-lt"/>
              </a:rPr>
              <a:t> </a:t>
            </a:r>
            <a:r>
              <a:rPr lang="sv-SE" sz="4000" dirty="0" err="1">
                <a:latin typeface="+mn-lt"/>
              </a:rPr>
              <a:t>Entreprenør</a:t>
            </a:r>
            <a:r>
              <a:rPr lang="sv-SE" sz="4000" dirty="0">
                <a:latin typeface="+mn-lt"/>
              </a:rPr>
              <a:t> – </a:t>
            </a:r>
            <a:r>
              <a:rPr lang="sv-SE" sz="4000" dirty="0" err="1">
                <a:latin typeface="+mn-lt"/>
              </a:rPr>
              <a:t>Hva</a:t>
            </a:r>
            <a:r>
              <a:rPr lang="sv-SE" sz="4000" dirty="0">
                <a:latin typeface="+mn-lt"/>
              </a:rPr>
              <a:t> må du </a:t>
            </a:r>
            <a:r>
              <a:rPr lang="sv-SE" sz="4000" dirty="0" err="1">
                <a:latin typeface="+mn-lt"/>
              </a:rPr>
              <a:t>tenke</a:t>
            </a:r>
            <a:r>
              <a:rPr lang="sv-SE" sz="4000" dirty="0">
                <a:latin typeface="+mn-lt"/>
              </a:rPr>
              <a:t> på når du skal bygge hytte?</a:t>
            </a:r>
            <a:br>
              <a:rPr lang="sv-SE" sz="4000" dirty="0">
                <a:latin typeface="+mn-lt"/>
              </a:rPr>
            </a:br>
            <a:br>
              <a:rPr lang="sv-SE" sz="4000" dirty="0">
                <a:latin typeface="+mn-lt"/>
              </a:rPr>
            </a:br>
            <a:br>
              <a:rPr lang="sv-SE" sz="4000" dirty="0">
                <a:latin typeface="+mn-lt"/>
              </a:rPr>
            </a:br>
            <a:br>
              <a:rPr lang="sv-SE" dirty="0">
                <a:latin typeface="+mn-lt"/>
              </a:rPr>
            </a:br>
            <a:br>
              <a:rPr lang="sv-SE" sz="5400" dirty="0">
                <a:latin typeface="+mn-lt"/>
              </a:rPr>
            </a:br>
            <a:br>
              <a:rPr lang="sv-SE" sz="5400" dirty="0">
                <a:latin typeface="+mn-lt"/>
              </a:rPr>
            </a:br>
            <a:br>
              <a:rPr lang="sv-SE" sz="5400" dirty="0">
                <a:latin typeface="+mn-lt"/>
              </a:rPr>
            </a:br>
            <a:br>
              <a:rPr lang="sv-SE" dirty="0"/>
            </a:br>
            <a:br>
              <a:rPr lang="sv-SE" dirty="0"/>
            </a:br>
            <a:endParaRPr lang="sv-SE" dirty="0"/>
          </a:p>
        </p:txBody>
      </p:sp>
    </p:spTree>
    <p:extLst>
      <p:ext uri="{BB962C8B-B14F-4D97-AF65-F5344CB8AC3E}">
        <p14:creationId xmlns:p14="http://schemas.microsoft.com/office/powerpoint/2010/main" val="2921488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DFAF333-A97C-D376-BFCB-7CFB85EEA9FD}"/>
              </a:ext>
            </a:extLst>
          </p:cNvPr>
          <p:cNvSpPr>
            <a:spLocks noGrp="1"/>
          </p:cNvSpPr>
          <p:nvPr>
            <p:ph type="sldNum" sz="quarter" idx="12"/>
          </p:nvPr>
        </p:nvSpPr>
        <p:spPr/>
        <p:txBody>
          <a:bodyPr/>
          <a:lstStyle/>
          <a:p>
            <a:fld id="{4EADB2E4-2809-4C85-B511-BAACE80F7AD9}" type="slidenum">
              <a:rPr lang="sv-SE" smtClean="0"/>
              <a:pPr/>
              <a:t>29</a:t>
            </a:fld>
            <a:endParaRPr lang="sv-SE"/>
          </a:p>
        </p:txBody>
      </p:sp>
      <p:sp>
        <p:nvSpPr>
          <p:cNvPr id="3" name="Tittel 2">
            <a:extLst>
              <a:ext uri="{FF2B5EF4-FFF2-40B4-BE49-F238E27FC236}">
                <a16:creationId xmlns:a16="http://schemas.microsoft.com/office/drawing/2014/main" id="{379D8D7D-DFCA-8580-420D-3EEF109013D5}"/>
              </a:ext>
            </a:extLst>
          </p:cNvPr>
          <p:cNvSpPr>
            <a:spLocks noGrp="1"/>
          </p:cNvSpPr>
          <p:nvPr>
            <p:ph type="title"/>
          </p:nvPr>
        </p:nvSpPr>
        <p:spPr>
          <a:xfrm>
            <a:off x="848086" y="537129"/>
            <a:ext cx="17517441" cy="6565387"/>
          </a:xfrm>
        </p:spPr>
        <p:txBody>
          <a:bodyPr/>
          <a:lstStyle/>
          <a:p>
            <a:br>
              <a:rPr lang="nb-NO" sz="10666"/>
            </a:br>
            <a:br>
              <a:rPr lang="nb-NO" sz="10666"/>
            </a:br>
            <a:br>
              <a:rPr lang="nb-NO" sz="10666"/>
            </a:br>
            <a:r>
              <a:rPr lang="nb-NO" sz="10666"/>
              <a:t>Sosiale medier</a:t>
            </a:r>
          </a:p>
        </p:txBody>
      </p:sp>
    </p:spTree>
    <p:extLst>
      <p:ext uri="{BB962C8B-B14F-4D97-AF65-F5344CB8AC3E}">
        <p14:creationId xmlns:p14="http://schemas.microsoft.com/office/powerpoint/2010/main" val="597121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69E3D6-DF46-F27E-6505-B93E2F6B1BF8}"/>
              </a:ext>
            </a:extLst>
          </p:cNvPr>
          <p:cNvSpPr>
            <a:spLocks noGrp="1"/>
          </p:cNvSpPr>
          <p:nvPr>
            <p:ph type="title"/>
          </p:nvPr>
        </p:nvSpPr>
        <p:spPr>
          <a:xfrm>
            <a:off x="975722" y="723649"/>
            <a:ext cx="22390691" cy="923330"/>
          </a:xfrm>
        </p:spPr>
        <p:txBody>
          <a:bodyPr/>
          <a:lstStyle/>
          <a:p>
            <a:r>
              <a:rPr lang="nb-NO" dirty="0">
                <a:latin typeface="+mj-lt"/>
              </a:rPr>
              <a:t>Visit Røros og Østerdalen S.A.</a:t>
            </a:r>
          </a:p>
        </p:txBody>
      </p:sp>
      <p:graphicFrame>
        <p:nvGraphicFramePr>
          <p:cNvPr id="5" name="Plassholder for innhold 4">
            <a:extLst>
              <a:ext uri="{FF2B5EF4-FFF2-40B4-BE49-F238E27FC236}">
                <a16:creationId xmlns:a16="http://schemas.microsoft.com/office/drawing/2014/main" id="{568D8F45-8BF9-C460-1E96-04D66CB1C02D}"/>
              </a:ext>
            </a:extLst>
          </p:cNvPr>
          <p:cNvGraphicFramePr>
            <a:graphicFrameLocks noGrp="1"/>
          </p:cNvGraphicFramePr>
          <p:nvPr>
            <p:ph idx="1"/>
            <p:extLst>
              <p:ext uri="{D42A27DB-BD31-4B8C-83A1-F6EECF244321}">
                <p14:modId xmlns:p14="http://schemas.microsoft.com/office/powerpoint/2010/main" val="4252107176"/>
              </p:ext>
            </p:extLst>
          </p:nvPr>
        </p:nvGraphicFramePr>
        <p:xfrm>
          <a:off x="976313" y="2211571"/>
          <a:ext cx="22670496" cy="9462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lysbildenummer 3">
            <a:extLst>
              <a:ext uri="{FF2B5EF4-FFF2-40B4-BE49-F238E27FC236}">
                <a16:creationId xmlns:a16="http://schemas.microsoft.com/office/drawing/2014/main" id="{BCE3C483-CB43-3F45-8F1F-CDE63BCB9FB9}"/>
              </a:ext>
            </a:extLst>
          </p:cNvPr>
          <p:cNvSpPr>
            <a:spLocks noGrp="1"/>
          </p:cNvSpPr>
          <p:nvPr>
            <p:ph type="sldNum" sz="quarter" idx="12"/>
          </p:nvPr>
        </p:nvSpPr>
        <p:spPr/>
        <p:txBody>
          <a:bodyPr/>
          <a:lstStyle/>
          <a:p>
            <a:fld id="{4EADB2E4-2809-4C85-B511-BAACE80F7AD9}" type="slidenum">
              <a:rPr lang="sv-SE" smtClean="0"/>
              <a:t>3</a:t>
            </a:fld>
            <a:endParaRPr lang="sv-SE"/>
          </a:p>
        </p:txBody>
      </p:sp>
      <p:sp>
        <p:nvSpPr>
          <p:cNvPr id="3" name="TekstSylinder 2">
            <a:extLst>
              <a:ext uri="{FF2B5EF4-FFF2-40B4-BE49-F238E27FC236}">
                <a16:creationId xmlns:a16="http://schemas.microsoft.com/office/drawing/2014/main" id="{8DB6623D-77DE-7D31-627A-D9D0733EA10B}"/>
              </a:ext>
            </a:extLst>
          </p:cNvPr>
          <p:cNvSpPr txBox="1"/>
          <p:nvPr/>
        </p:nvSpPr>
        <p:spPr>
          <a:xfrm>
            <a:off x="735604" y="7964999"/>
            <a:ext cx="10634133" cy="3539430"/>
          </a:xfrm>
          <a:prstGeom prst="rect">
            <a:avLst/>
          </a:prstGeom>
          <a:noFill/>
        </p:spPr>
        <p:txBody>
          <a:bodyPr wrap="square" rtlCol="0">
            <a:spAutoFit/>
          </a:bodyPr>
          <a:lstStyle/>
          <a:p>
            <a:r>
              <a:rPr lang="nb-NO" sz="3200"/>
              <a:t>Visit Røros og Østerdalen:</a:t>
            </a:r>
          </a:p>
          <a:p>
            <a:r>
              <a:rPr lang="nb-NO" sz="3200"/>
              <a:t>3,3 årsverk</a:t>
            </a:r>
          </a:p>
          <a:p>
            <a:endParaRPr lang="nb-NO" sz="3200"/>
          </a:p>
          <a:p>
            <a:r>
              <a:rPr lang="nb-NO" sz="3200"/>
              <a:t>Opplev Røros:</a:t>
            </a:r>
          </a:p>
          <a:p>
            <a:r>
              <a:rPr lang="nb-NO" sz="3200"/>
              <a:t>1,6 årsverk</a:t>
            </a:r>
          </a:p>
          <a:p>
            <a:endParaRPr lang="nb-NO" sz="3200"/>
          </a:p>
          <a:p>
            <a:r>
              <a:rPr lang="nb-NO" sz="3200"/>
              <a:t>Røros turistkontor finansieres 100% av Røros kommune</a:t>
            </a:r>
          </a:p>
        </p:txBody>
      </p:sp>
    </p:spTree>
    <p:extLst>
      <p:ext uri="{BB962C8B-B14F-4D97-AF65-F5344CB8AC3E}">
        <p14:creationId xmlns:p14="http://schemas.microsoft.com/office/powerpoint/2010/main" val="3852146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7" name="Google Shape;63;p14">
            <a:extLst>
              <a:ext uri="{FF2B5EF4-FFF2-40B4-BE49-F238E27FC236}">
                <a16:creationId xmlns:a16="http://schemas.microsoft.com/office/drawing/2014/main" id="{C4CD1F48-4DC9-FF09-4B49-44F85CF42A1D}"/>
              </a:ext>
            </a:extLst>
          </p:cNvPr>
          <p:cNvSpPr txBox="1"/>
          <p:nvPr/>
        </p:nvSpPr>
        <p:spPr>
          <a:xfrm>
            <a:off x="-2" y="445"/>
            <a:ext cx="7239318" cy="3795612"/>
          </a:xfrm>
          <a:prstGeom prst="rect">
            <a:avLst/>
          </a:prstGeom>
          <a:noFill/>
          <a:ln>
            <a:noFill/>
          </a:ln>
        </p:spPr>
        <p:txBody>
          <a:bodyPr spcFirstLastPara="1" wrap="square" lIns="243784" tIns="243784" rIns="243784" bIns="243784" anchor="t" anchorCtr="0">
            <a:noAutofit/>
          </a:bodyPr>
          <a:lstStyle/>
          <a:p>
            <a:pPr>
              <a:buClr>
                <a:srgbClr val="00AFA9"/>
              </a:buClr>
            </a:pPr>
            <a:r>
              <a:rPr lang="en" sz="9599" b="1">
                <a:solidFill>
                  <a:schemeClr val="bg2">
                    <a:lumMod val="75000"/>
                  </a:schemeClr>
                </a:solidFill>
                <a:latin typeface="Proxima Nova"/>
                <a:ea typeface="Proxima Nova"/>
                <a:cs typeface="Proxima Nova"/>
                <a:sym typeface="Proxima Nova"/>
              </a:rPr>
              <a:t>FB </a:t>
            </a:r>
            <a:r>
              <a:rPr lang="en" sz="9599" b="1" err="1">
                <a:solidFill>
                  <a:schemeClr val="bg2">
                    <a:lumMod val="75000"/>
                  </a:schemeClr>
                </a:solidFill>
                <a:latin typeface="Proxima Nova"/>
                <a:ea typeface="Proxima Nova"/>
                <a:cs typeface="Proxima Nova"/>
                <a:sym typeface="Proxima Nova"/>
              </a:rPr>
              <a:t>og</a:t>
            </a:r>
            <a:r>
              <a:rPr lang="en" sz="9599" b="1">
                <a:solidFill>
                  <a:schemeClr val="bg2">
                    <a:lumMod val="75000"/>
                  </a:schemeClr>
                </a:solidFill>
                <a:latin typeface="Proxima Nova"/>
                <a:ea typeface="Proxima Nova"/>
                <a:cs typeface="Proxima Nova"/>
                <a:sym typeface="Proxima Nova"/>
              </a:rPr>
              <a:t> </a:t>
            </a:r>
            <a:r>
              <a:rPr lang="en" sz="9599" b="1" err="1">
                <a:solidFill>
                  <a:schemeClr val="bg2">
                    <a:lumMod val="75000"/>
                  </a:schemeClr>
                </a:solidFill>
                <a:latin typeface="Proxima Nova"/>
                <a:ea typeface="Proxima Nova"/>
                <a:cs typeface="Proxima Nova"/>
                <a:sym typeface="Proxima Nova"/>
              </a:rPr>
              <a:t>Instafølgere</a:t>
            </a:r>
            <a:r>
              <a:rPr lang="en" sz="9599" b="1">
                <a:solidFill>
                  <a:schemeClr val="bg2">
                    <a:lumMod val="75000"/>
                  </a:schemeClr>
                </a:solidFill>
                <a:latin typeface="Proxima Nova"/>
                <a:ea typeface="Proxima Nova"/>
                <a:cs typeface="Proxima Nova"/>
                <a:sym typeface="Proxima Nova"/>
              </a:rPr>
              <a:t> </a:t>
            </a:r>
            <a:r>
              <a:rPr lang="en" sz="9599" b="1" dirty="0" err="1">
                <a:solidFill>
                  <a:schemeClr val="bg2">
                    <a:lumMod val="75000"/>
                  </a:schemeClr>
                </a:solidFill>
                <a:latin typeface="Proxima Nova"/>
                <a:ea typeface="Proxima Nova"/>
                <a:cs typeface="Proxima Nova"/>
                <a:sym typeface="Proxima Nova"/>
              </a:rPr>
              <a:t>juni</a:t>
            </a:r>
            <a:r>
              <a:rPr lang="en" sz="9599" b="1" dirty="0">
                <a:solidFill>
                  <a:schemeClr val="bg2">
                    <a:lumMod val="75000"/>
                  </a:schemeClr>
                </a:solidFill>
                <a:latin typeface="Proxima Nova"/>
                <a:ea typeface="Proxima Nova"/>
                <a:cs typeface="Proxima Nova"/>
                <a:sym typeface="Proxima Nova"/>
              </a:rPr>
              <a:t> - </a:t>
            </a:r>
            <a:r>
              <a:rPr lang="en" sz="9599" b="1" dirty="0" err="1">
                <a:solidFill>
                  <a:schemeClr val="bg2">
                    <a:lumMod val="75000"/>
                  </a:schemeClr>
                </a:solidFill>
                <a:latin typeface="Proxima Nova"/>
                <a:ea typeface="Proxima Nova"/>
                <a:cs typeface="Proxima Nova"/>
                <a:sym typeface="Proxima Nova"/>
              </a:rPr>
              <a:t>aug</a:t>
            </a:r>
            <a:r>
              <a:rPr lang="en" sz="9599" b="1">
                <a:solidFill>
                  <a:schemeClr val="bg2">
                    <a:lumMod val="75000"/>
                  </a:schemeClr>
                </a:solidFill>
                <a:latin typeface="Proxima Nova"/>
                <a:ea typeface="Proxima Nova"/>
                <a:cs typeface="Proxima Nova"/>
                <a:sym typeface="Proxima Nova"/>
              </a:rPr>
              <a:t> 2024</a:t>
            </a:r>
            <a:endParaRPr sz="9599" b="1">
              <a:solidFill>
                <a:schemeClr val="bg2">
                  <a:lumMod val="75000"/>
                </a:schemeClr>
              </a:solidFill>
              <a:latin typeface="Proxima Nova"/>
              <a:ea typeface="Proxima Nova"/>
              <a:cs typeface="Proxima Nova"/>
              <a:sym typeface="Proxima Nova"/>
            </a:endParaRPr>
          </a:p>
        </p:txBody>
      </p:sp>
      <p:pic>
        <p:nvPicPr>
          <p:cNvPr id="3" name="Bilde 2">
            <a:extLst>
              <a:ext uri="{FF2B5EF4-FFF2-40B4-BE49-F238E27FC236}">
                <a16:creationId xmlns:a16="http://schemas.microsoft.com/office/drawing/2014/main" id="{54CB8DBD-D5E7-E978-65BE-4FF865F9B6C2}"/>
              </a:ext>
            </a:extLst>
          </p:cNvPr>
          <p:cNvPicPr>
            <a:picLocks noChangeAspect="1"/>
          </p:cNvPicPr>
          <p:nvPr/>
        </p:nvPicPr>
        <p:blipFill>
          <a:blip r:embed="rId3"/>
          <a:stretch>
            <a:fillRect/>
          </a:stretch>
        </p:blipFill>
        <p:spPr>
          <a:xfrm>
            <a:off x="8253444" y="0"/>
            <a:ext cx="7810340" cy="13602474"/>
          </a:xfrm>
          <a:prstGeom prst="rect">
            <a:avLst/>
          </a:prstGeom>
        </p:spPr>
      </p:pic>
    </p:spTree>
    <p:extLst>
      <p:ext uri="{BB962C8B-B14F-4D97-AF65-F5344CB8AC3E}">
        <p14:creationId xmlns:p14="http://schemas.microsoft.com/office/powerpoint/2010/main" val="544747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7" name="Google Shape;63;p14">
            <a:extLst>
              <a:ext uri="{FF2B5EF4-FFF2-40B4-BE49-F238E27FC236}">
                <a16:creationId xmlns:a16="http://schemas.microsoft.com/office/drawing/2014/main" id="{C4CD1F48-4DC9-FF09-4B49-44F85CF42A1D}"/>
              </a:ext>
            </a:extLst>
          </p:cNvPr>
          <p:cNvSpPr txBox="1"/>
          <p:nvPr/>
        </p:nvSpPr>
        <p:spPr>
          <a:xfrm>
            <a:off x="-3" y="447"/>
            <a:ext cx="23344725" cy="2056666"/>
          </a:xfrm>
          <a:prstGeom prst="rect">
            <a:avLst/>
          </a:prstGeom>
          <a:noFill/>
          <a:ln>
            <a:noFill/>
          </a:ln>
        </p:spPr>
        <p:txBody>
          <a:bodyPr spcFirstLastPara="1" wrap="square" lIns="243784" tIns="243784" rIns="243784" bIns="243784" anchor="t" anchorCtr="0">
            <a:noAutofit/>
          </a:bodyPr>
          <a:lstStyle/>
          <a:p>
            <a:pPr>
              <a:buClr>
                <a:srgbClr val="00AFA9"/>
              </a:buClr>
            </a:pPr>
            <a:r>
              <a:rPr lang="en" sz="9599" b="1">
                <a:solidFill>
                  <a:schemeClr val="bg2">
                    <a:lumMod val="75000"/>
                  </a:schemeClr>
                </a:solidFill>
                <a:latin typeface="Proxima Nova"/>
                <a:ea typeface="Proxima Nova"/>
                <a:cs typeface="Proxima Nova"/>
                <a:sym typeface="Proxima Nova"/>
              </a:rPr>
              <a:t>FB </a:t>
            </a:r>
            <a:r>
              <a:rPr lang="en" sz="9599" b="1" err="1">
                <a:solidFill>
                  <a:schemeClr val="bg2">
                    <a:lumMod val="75000"/>
                  </a:schemeClr>
                </a:solidFill>
                <a:latin typeface="Proxima Nova"/>
                <a:ea typeface="Proxima Nova"/>
                <a:cs typeface="Proxima Nova"/>
                <a:sym typeface="Proxima Nova"/>
              </a:rPr>
              <a:t>og</a:t>
            </a:r>
            <a:r>
              <a:rPr lang="en" sz="9599" b="1">
                <a:solidFill>
                  <a:schemeClr val="bg2">
                    <a:lumMod val="75000"/>
                  </a:schemeClr>
                </a:solidFill>
                <a:latin typeface="Proxima Nova"/>
                <a:ea typeface="Proxima Nova"/>
                <a:cs typeface="Proxima Nova"/>
                <a:sym typeface="Proxima Nova"/>
              </a:rPr>
              <a:t> Insta </a:t>
            </a:r>
            <a:r>
              <a:rPr lang="en" sz="9599" b="1" err="1">
                <a:solidFill>
                  <a:schemeClr val="bg2">
                    <a:lumMod val="75000"/>
                  </a:schemeClr>
                </a:solidFill>
                <a:latin typeface="Proxima Nova"/>
                <a:ea typeface="Proxima Nova"/>
                <a:cs typeface="Proxima Nova"/>
                <a:sym typeface="Proxima Nova"/>
              </a:rPr>
              <a:t>rekkevidde</a:t>
            </a:r>
            <a:r>
              <a:rPr lang="en" sz="9599" b="1">
                <a:solidFill>
                  <a:schemeClr val="bg2">
                    <a:lumMod val="75000"/>
                  </a:schemeClr>
                </a:solidFill>
                <a:latin typeface="Proxima Nova"/>
                <a:ea typeface="Proxima Nova"/>
                <a:cs typeface="Proxima Nova"/>
                <a:sym typeface="Proxima Nova"/>
              </a:rPr>
              <a:t> </a:t>
            </a:r>
            <a:r>
              <a:rPr lang="en" sz="9599" b="1" dirty="0" err="1">
                <a:solidFill>
                  <a:schemeClr val="bg2">
                    <a:lumMod val="75000"/>
                  </a:schemeClr>
                </a:solidFill>
                <a:latin typeface="Proxima Nova"/>
                <a:ea typeface="Proxima Nova"/>
                <a:cs typeface="Proxima Nova"/>
                <a:sym typeface="Proxima Nova"/>
              </a:rPr>
              <a:t>juni</a:t>
            </a:r>
            <a:r>
              <a:rPr lang="en" sz="9599" b="1" dirty="0">
                <a:solidFill>
                  <a:schemeClr val="bg2">
                    <a:lumMod val="75000"/>
                  </a:schemeClr>
                </a:solidFill>
                <a:latin typeface="Proxima Nova"/>
                <a:ea typeface="Proxima Nova"/>
                <a:cs typeface="Proxima Nova"/>
                <a:sym typeface="Proxima Nova"/>
              </a:rPr>
              <a:t> - august</a:t>
            </a:r>
            <a:r>
              <a:rPr lang="en" sz="9599" b="1">
                <a:solidFill>
                  <a:schemeClr val="bg2">
                    <a:lumMod val="75000"/>
                  </a:schemeClr>
                </a:solidFill>
                <a:latin typeface="Proxima Nova"/>
                <a:ea typeface="Proxima Nova"/>
                <a:cs typeface="Proxima Nova"/>
                <a:sym typeface="Proxima Nova"/>
              </a:rPr>
              <a:t> 2024</a:t>
            </a:r>
            <a:endParaRPr sz="9599" b="1">
              <a:solidFill>
                <a:schemeClr val="bg2">
                  <a:lumMod val="75000"/>
                </a:schemeClr>
              </a:solidFill>
              <a:latin typeface="Proxima Nova"/>
              <a:ea typeface="Proxima Nova"/>
              <a:cs typeface="Proxima Nova"/>
              <a:sym typeface="Proxima Nova"/>
            </a:endParaRPr>
          </a:p>
        </p:txBody>
      </p:sp>
      <p:pic>
        <p:nvPicPr>
          <p:cNvPr id="4" name="Bilde 3">
            <a:extLst>
              <a:ext uri="{FF2B5EF4-FFF2-40B4-BE49-F238E27FC236}">
                <a16:creationId xmlns:a16="http://schemas.microsoft.com/office/drawing/2014/main" id="{01EC5C9F-94B7-9F06-DFAE-DFE5BA0C8034}"/>
              </a:ext>
            </a:extLst>
          </p:cNvPr>
          <p:cNvPicPr>
            <a:picLocks noChangeAspect="1"/>
          </p:cNvPicPr>
          <p:nvPr/>
        </p:nvPicPr>
        <p:blipFill>
          <a:blip r:embed="rId3"/>
          <a:stretch>
            <a:fillRect/>
          </a:stretch>
        </p:blipFill>
        <p:spPr>
          <a:xfrm>
            <a:off x="1902941" y="2028069"/>
            <a:ext cx="19684937" cy="9241293"/>
          </a:xfrm>
          <a:prstGeom prst="rect">
            <a:avLst/>
          </a:prstGeom>
        </p:spPr>
      </p:pic>
    </p:spTree>
    <p:extLst>
      <p:ext uri="{BB962C8B-B14F-4D97-AF65-F5344CB8AC3E}">
        <p14:creationId xmlns:p14="http://schemas.microsoft.com/office/powerpoint/2010/main" val="3135613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CF49F32-6BC4-F0D7-A40F-2BCE44CE976E}"/>
              </a:ext>
            </a:extLst>
          </p:cNvPr>
          <p:cNvSpPr>
            <a:spLocks noGrp="1"/>
          </p:cNvSpPr>
          <p:nvPr>
            <p:ph type="title"/>
          </p:nvPr>
        </p:nvSpPr>
        <p:spPr>
          <a:xfrm>
            <a:off x="975722" y="1281263"/>
            <a:ext cx="22390691" cy="923330"/>
          </a:xfrm>
        </p:spPr>
        <p:txBody>
          <a:bodyPr wrap="square" anchor="t">
            <a:normAutofit/>
          </a:bodyPr>
          <a:lstStyle/>
          <a:p>
            <a:r>
              <a:rPr lang="nb-NO" dirty="0">
                <a:latin typeface="+mj-lt"/>
              </a:rPr>
              <a:t>Visit Røros og Østerdalen som motor</a:t>
            </a:r>
          </a:p>
        </p:txBody>
      </p:sp>
      <p:sp>
        <p:nvSpPr>
          <p:cNvPr id="10" name="Content Placeholder 2">
            <a:extLst>
              <a:ext uri="{FF2B5EF4-FFF2-40B4-BE49-F238E27FC236}">
                <a16:creationId xmlns:a16="http://schemas.microsoft.com/office/drawing/2014/main" id="{FFB4C7F4-AA37-9FD2-E625-C91A6D44252F}"/>
              </a:ext>
            </a:extLst>
          </p:cNvPr>
          <p:cNvSpPr>
            <a:spLocks noGrp="1"/>
          </p:cNvSpPr>
          <p:nvPr>
            <p:ph idx="1"/>
          </p:nvPr>
        </p:nvSpPr>
        <p:spPr>
          <a:xfrm>
            <a:off x="975721" y="2556941"/>
            <a:ext cx="22390691" cy="9043387"/>
          </a:xfrm>
        </p:spPr>
        <p:txBody>
          <a:bodyPr/>
          <a:lstStyle/>
          <a:p>
            <a:r>
              <a:rPr lang="nb-NO" sz="4000" dirty="0">
                <a:effectLst/>
                <a:latin typeface="Beausite Classic Clear" panose="020B0503030502060203" pitchFamily="34" charset="0"/>
                <a:ea typeface="Aptos" panose="020B0004020202020204" pitchFamily="34" charset="0"/>
                <a:cs typeface="Aptos" panose="020B0004020202020204" pitchFamily="34" charset="0"/>
              </a:rPr>
              <a:t>Destinasjonsselskapet er reiselivsaktørenes fellesapparat i markedsføringen av regionen, og spiller en sentral rolle for utviklingen av helhetlige tilbud for tilreisende og fastboende. Dette gjøres bl.a. ved å:</a:t>
            </a:r>
          </a:p>
          <a:p>
            <a:endParaRPr lang="nb-NO" sz="4000" dirty="0">
              <a:effectLst/>
              <a:latin typeface="Aptos" panose="020B0004020202020204" pitchFamily="34" charset="0"/>
              <a:ea typeface="Aptos" panose="020B0004020202020204" pitchFamily="34" charset="0"/>
              <a:cs typeface="Aptos" panose="020B0004020202020204" pitchFamily="34" charset="0"/>
            </a:endParaRPr>
          </a:p>
          <a:p>
            <a:pPr lvl="1"/>
            <a:r>
              <a:rPr lang="nb-NO" dirty="0">
                <a:effectLst/>
                <a:latin typeface="Beausite Classic Clear" panose="020B0503030502060203" pitchFamily="34" charset="0"/>
                <a:ea typeface="Times New Roman" panose="02020603050405020304" pitchFamily="18" charset="0"/>
                <a:cs typeface="Times New Roman" panose="02020603050405020304" pitchFamily="18" charset="0"/>
              </a:rPr>
              <a:t>Sikre best mulig synlighet og profilering av medlemmets tilbud for tilreisende.</a:t>
            </a:r>
          </a:p>
          <a:p>
            <a:pPr lvl="1"/>
            <a:r>
              <a:rPr lang="nb-NO" dirty="0">
                <a:effectLst/>
                <a:latin typeface="Beausite Classic Clear" panose="020B0503030502060203" pitchFamily="34" charset="0"/>
                <a:ea typeface="Times New Roman" panose="02020603050405020304" pitchFamily="18" charset="0"/>
                <a:cs typeface="Times New Roman" panose="02020603050405020304" pitchFamily="18" charset="0"/>
              </a:rPr>
              <a:t>Nettsiden </a:t>
            </a:r>
            <a:r>
              <a:rPr lang="nb-NO" u="sng" dirty="0">
                <a:solidFill>
                  <a:srgbClr val="467886"/>
                </a:solidFill>
                <a:effectLst/>
                <a:latin typeface="Beausite Classic Clear" panose="020B0503030502060203" pitchFamily="34" charset="0"/>
                <a:ea typeface="Times New Roman" panose="02020603050405020304" pitchFamily="18" charset="0"/>
                <a:cs typeface="Times New Roman" panose="02020603050405020304" pitchFamily="18" charset="0"/>
                <a:hlinkClick r:id="rId3"/>
              </a:rPr>
              <a:t>www.roros.no</a:t>
            </a:r>
            <a:r>
              <a:rPr lang="nb-NO" dirty="0">
                <a:effectLst/>
                <a:latin typeface="Beausite Classic Clear" panose="020B0503030502060203" pitchFamily="34" charset="0"/>
                <a:ea typeface="Times New Roman" panose="02020603050405020304" pitchFamily="18" charset="0"/>
                <a:cs typeface="Times New Roman" panose="02020603050405020304" pitchFamily="18" charset="0"/>
              </a:rPr>
              <a:t> er en kraftig motor som årlig har 2,4 millioner visninger på Google. </a:t>
            </a:r>
          </a:p>
          <a:p>
            <a:pPr lvl="1"/>
            <a:r>
              <a:rPr lang="nb-NO" sz="4000" dirty="0">
                <a:effectLst/>
                <a:latin typeface="Beausite Classic Clear" panose="020B0503030502060203" pitchFamily="34" charset="0"/>
                <a:ea typeface="Times New Roman" panose="02020603050405020304" pitchFamily="18" charset="0"/>
                <a:cs typeface="Times New Roman" panose="02020603050405020304" pitchFamily="18" charset="0"/>
              </a:rPr>
              <a:t>Drive aktivt salg av de tilbudene som til enhver tid fins i regionen, både nasjonalt og internasjonalt*.</a:t>
            </a:r>
          </a:p>
          <a:p>
            <a:pPr lvl="1"/>
            <a:r>
              <a:rPr lang="nb-NO" sz="4000" dirty="0">
                <a:effectLst/>
                <a:latin typeface="Beausite Classic Clear" panose="020B0503030502060203" pitchFamily="34" charset="0"/>
                <a:ea typeface="Times New Roman" panose="02020603050405020304" pitchFamily="18" charset="0"/>
                <a:cs typeface="Times New Roman" panose="02020603050405020304" pitchFamily="18" charset="0"/>
              </a:rPr>
              <a:t>Være et bindeledd mellom aktører som skaper bredde i produktporteføljen, og gjør regionen mer </a:t>
            </a:r>
            <a:r>
              <a:rPr lang="nb-NO" dirty="0">
                <a:latin typeface="Beausite Classic Clear" panose="020B0503030502060203" pitchFamily="34" charset="0"/>
                <a:ea typeface="Times New Roman" panose="02020603050405020304" pitchFamily="18" charset="0"/>
                <a:cs typeface="Times New Roman" panose="02020603050405020304" pitchFamily="18" charset="0"/>
              </a:rPr>
              <a:t>attraktiv. </a:t>
            </a:r>
          </a:p>
          <a:p>
            <a:pPr lvl="1"/>
            <a:r>
              <a:rPr lang="nb-NO" dirty="0">
                <a:latin typeface="Beausite Classic Clear" panose="020B0503030502060203" pitchFamily="34" charset="0"/>
                <a:ea typeface="Times New Roman" panose="02020603050405020304" pitchFamily="18" charset="0"/>
                <a:cs typeface="Times New Roman" panose="02020603050405020304" pitchFamily="18" charset="0"/>
              </a:rPr>
              <a:t>Være en profesjonell representant for reise- og næringslivet i ulike fora, deriblant infrastruktur </a:t>
            </a:r>
            <a:endParaRPr lang="nb-NO" dirty="0">
              <a:latin typeface="Aptos" panose="020B0004020202020204" pitchFamily="34" charset="0"/>
              <a:ea typeface="Aptos" panose="020B0004020202020204" pitchFamily="34" charset="0"/>
              <a:cs typeface="Times New Roman" panose="02020603050405020304" pitchFamily="18" charset="0"/>
            </a:endParaRPr>
          </a:p>
          <a:p>
            <a:pPr marL="914354" lvl="1" indent="0">
              <a:buNone/>
            </a:pPr>
            <a:endParaRPr lang="nb-NO" sz="4000" dirty="0">
              <a:effectLst/>
              <a:latin typeface="Aptos" panose="020B0004020202020204" pitchFamily="34" charset="0"/>
              <a:ea typeface="Aptos" panose="020B0004020202020204" pitchFamily="34" charset="0"/>
              <a:cs typeface="Times New Roman" panose="02020603050405020304" pitchFamily="18" charset="0"/>
            </a:endParaRPr>
          </a:p>
          <a:p>
            <a:pPr marL="914354" lvl="1" indent="0">
              <a:buNone/>
            </a:pPr>
            <a:endParaRPr lang="nb-NO" sz="40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
        <p:nvSpPr>
          <p:cNvPr id="2" name="Plassholder for lysbildenummer 1">
            <a:extLst>
              <a:ext uri="{FF2B5EF4-FFF2-40B4-BE49-F238E27FC236}">
                <a16:creationId xmlns:a16="http://schemas.microsoft.com/office/drawing/2014/main" id="{0D8B4086-D2B2-D715-CBF1-DA6D742ED2A3}"/>
              </a:ext>
            </a:extLst>
          </p:cNvPr>
          <p:cNvSpPr>
            <a:spLocks noGrp="1"/>
          </p:cNvSpPr>
          <p:nvPr>
            <p:ph type="sldNum" sz="quarter" idx="12"/>
          </p:nvPr>
        </p:nvSpPr>
        <p:spPr>
          <a:xfrm>
            <a:off x="17880370" y="12776907"/>
            <a:ext cx="5486043" cy="215444"/>
          </a:xfrm>
        </p:spPr>
        <p:txBody>
          <a:bodyPr anchor="ctr">
            <a:normAutofit/>
          </a:bodyPr>
          <a:lstStyle/>
          <a:p>
            <a:pPr>
              <a:spcAft>
                <a:spcPts val="600"/>
              </a:spcAft>
            </a:pPr>
            <a:fld id="{4EADB2E4-2809-4C85-B511-BAACE80F7AD9}" type="slidenum">
              <a:rPr lang="sv-SE" smtClean="0"/>
              <a:pPr>
                <a:spcAft>
                  <a:spcPts val="600"/>
                </a:spcAft>
              </a:pPr>
              <a:t>32</a:t>
            </a:fld>
            <a:endParaRPr lang="sv-SE"/>
          </a:p>
        </p:txBody>
      </p:sp>
    </p:spTree>
    <p:extLst>
      <p:ext uri="{BB962C8B-B14F-4D97-AF65-F5344CB8AC3E}">
        <p14:creationId xmlns:p14="http://schemas.microsoft.com/office/powerpoint/2010/main" val="2944646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7500C88-FD4D-C91F-D7D8-0AB776CF019E}"/>
              </a:ext>
            </a:extLst>
          </p:cNvPr>
          <p:cNvSpPr>
            <a:spLocks noGrp="1"/>
          </p:cNvSpPr>
          <p:nvPr>
            <p:ph type="sldNum" sz="quarter" idx="12"/>
          </p:nvPr>
        </p:nvSpPr>
        <p:spPr/>
        <p:txBody>
          <a:bodyPr/>
          <a:lstStyle/>
          <a:p>
            <a:fld id="{4EADB2E4-2809-4C85-B511-BAACE80F7AD9}" type="slidenum">
              <a:rPr lang="sv-SE" smtClean="0"/>
              <a:pPr/>
              <a:t>33</a:t>
            </a:fld>
            <a:endParaRPr lang="sv-SE"/>
          </a:p>
        </p:txBody>
      </p:sp>
      <p:sp>
        <p:nvSpPr>
          <p:cNvPr id="3" name="Tittel 2">
            <a:extLst>
              <a:ext uri="{FF2B5EF4-FFF2-40B4-BE49-F238E27FC236}">
                <a16:creationId xmlns:a16="http://schemas.microsoft.com/office/drawing/2014/main" id="{77D2FF87-20A0-493A-31FA-8C91A4A00007}"/>
              </a:ext>
            </a:extLst>
          </p:cNvPr>
          <p:cNvSpPr>
            <a:spLocks noGrp="1"/>
          </p:cNvSpPr>
          <p:nvPr>
            <p:ph type="title"/>
          </p:nvPr>
        </p:nvSpPr>
        <p:spPr/>
        <p:txBody>
          <a:bodyPr/>
          <a:lstStyle/>
          <a:p>
            <a:r>
              <a:rPr lang="nb-NO" dirty="0"/>
              <a:t>Lunsj!</a:t>
            </a:r>
          </a:p>
        </p:txBody>
      </p:sp>
    </p:spTree>
    <p:extLst>
      <p:ext uri="{BB962C8B-B14F-4D97-AF65-F5344CB8AC3E}">
        <p14:creationId xmlns:p14="http://schemas.microsoft.com/office/powerpoint/2010/main" val="946544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079F044-C10C-366A-50D1-11705611846A}"/>
              </a:ext>
            </a:extLst>
          </p:cNvPr>
          <p:cNvSpPr>
            <a:spLocks noGrp="1"/>
          </p:cNvSpPr>
          <p:nvPr>
            <p:ph type="sldNum" sz="quarter" idx="12"/>
          </p:nvPr>
        </p:nvSpPr>
        <p:spPr/>
        <p:txBody>
          <a:bodyPr/>
          <a:lstStyle/>
          <a:p>
            <a:fld id="{4EADB2E4-2809-4C85-B511-BAACE80F7AD9}" type="slidenum">
              <a:rPr lang="sv-SE" smtClean="0"/>
              <a:pPr/>
              <a:t>34</a:t>
            </a:fld>
            <a:endParaRPr lang="sv-SE"/>
          </a:p>
        </p:txBody>
      </p:sp>
      <p:sp>
        <p:nvSpPr>
          <p:cNvPr id="3" name="Tittel 2">
            <a:extLst>
              <a:ext uri="{FF2B5EF4-FFF2-40B4-BE49-F238E27FC236}">
                <a16:creationId xmlns:a16="http://schemas.microsoft.com/office/drawing/2014/main" id="{CA0B7F7C-9F46-BB49-A3CD-9FFC187775CA}"/>
              </a:ext>
            </a:extLst>
          </p:cNvPr>
          <p:cNvSpPr>
            <a:spLocks noGrp="1"/>
          </p:cNvSpPr>
          <p:nvPr>
            <p:ph type="title"/>
          </p:nvPr>
        </p:nvSpPr>
        <p:spPr>
          <a:xfrm>
            <a:off x="975471" y="1087395"/>
            <a:ext cx="17310942" cy="4090845"/>
          </a:xfrm>
        </p:spPr>
        <p:txBody>
          <a:bodyPr/>
          <a:lstStyle/>
          <a:p>
            <a:r>
              <a:rPr lang="nb-NO" dirty="0"/>
              <a:t>Spørsmål og åpen diskusjon</a:t>
            </a:r>
          </a:p>
        </p:txBody>
      </p:sp>
      <p:sp>
        <p:nvSpPr>
          <p:cNvPr id="5" name="TekstSylinder 4">
            <a:extLst>
              <a:ext uri="{FF2B5EF4-FFF2-40B4-BE49-F238E27FC236}">
                <a16:creationId xmlns:a16="http://schemas.microsoft.com/office/drawing/2014/main" id="{000AA135-7E7E-F6C9-B787-08EA81B9AB6B}"/>
              </a:ext>
            </a:extLst>
          </p:cNvPr>
          <p:cNvSpPr txBox="1"/>
          <p:nvPr/>
        </p:nvSpPr>
        <p:spPr>
          <a:xfrm>
            <a:off x="975471" y="6153887"/>
            <a:ext cx="21884529" cy="5078313"/>
          </a:xfrm>
          <a:prstGeom prst="rect">
            <a:avLst/>
          </a:prstGeom>
          <a:noFill/>
        </p:spPr>
        <p:txBody>
          <a:bodyPr wrap="square">
            <a:spAutoFit/>
          </a:bodyPr>
          <a:lstStyle/>
          <a:p>
            <a:pPr marL="571500" lvl="0" indent="-571500">
              <a:buFont typeface="Wingdings" panose="05000000000000000000" pitchFamily="2" charset="2"/>
              <a:buChar char="v"/>
            </a:pPr>
            <a:r>
              <a:rPr lang="nb-NO" sz="3600" dirty="0">
                <a:solidFill>
                  <a:schemeClr val="bg1"/>
                </a:solidFill>
                <a:effectLst/>
                <a:latin typeface="Beausite Classic Clear" panose="020B0503030502060203" pitchFamily="34" charset="0"/>
                <a:ea typeface="Times New Roman" panose="02020603050405020304" pitchFamily="18" charset="0"/>
                <a:cs typeface="Times New Roman" panose="02020603050405020304" pitchFamily="18" charset="0"/>
              </a:rPr>
              <a:t>Reiselivet øker verdiskapingen i lokalsamfunnet, bidra til attraktive lokalsamfunn, bolyst og arbeidsplasser – </a:t>
            </a:r>
            <a:r>
              <a:rPr lang="nb-NO" sz="3600" i="1" dirty="0">
                <a:solidFill>
                  <a:schemeClr val="bg1"/>
                </a:solidFill>
                <a:effectLst/>
                <a:latin typeface="Beausite Classic Clear" panose="020B0503030502060203" pitchFamily="34" charset="0"/>
                <a:ea typeface="Times New Roman" panose="02020603050405020304" pitchFamily="18" charset="0"/>
                <a:cs typeface="Times New Roman" panose="02020603050405020304" pitchFamily="18" charset="0"/>
              </a:rPr>
              <a:t>Samfunnsleveransen</a:t>
            </a:r>
          </a:p>
          <a:p>
            <a:pPr marL="571500" lvl="0" indent="-571500">
              <a:buFont typeface="Wingdings" panose="05000000000000000000" pitchFamily="2" charset="2"/>
              <a:buChar char="v"/>
            </a:pPr>
            <a:endParaRPr lang="nb-NO" sz="3600" i="1" dirty="0">
              <a:solidFill>
                <a:schemeClr val="bg1"/>
              </a:solidFill>
              <a:effectLst/>
              <a:latin typeface="Beausite Classic Clear" panose="020B0503030502060203" pitchFamily="34" charset="0"/>
              <a:ea typeface="Aptos" panose="020B0004020202020204" pitchFamily="34" charset="0"/>
              <a:cs typeface="Times New Roman" panose="02020603050405020304" pitchFamily="18" charset="0"/>
            </a:endParaRPr>
          </a:p>
          <a:p>
            <a:pPr marL="571500" lvl="0" indent="-571500">
              <a:buFont typeface="Wingdings" panose="05000000000000000000" pitchFamily="2" charset="2"/>
              <a:buChar char="v"/>
            </a:pPr>
            <a:r>
              <a:rPr lang="nb-NO" dirty="0">
                <a:solidFill>
                  <a:schemeClr val="bg1"/>
                </a:solidFill>
                <a:latin typeface="Beausite Classic Clear" panose="020B0503030502060203" pitchFamily="34" charset="0"/>
                <a:cs typeface="Times New Roman" panose="02020603050405020304" pitchFamily="18" charset="0"/>
              </a:rPr>
              <a:t>Reiselivet tilrettelegger </a:t>
            </a:r>
            <a:r>
              <a:rPr lang="nb-NO" sz="3600" dirty="0">
                <a:solidFill>
                  <a:schemeClr val="bg1"/>
                </a:solidFill>
                <a:effectLst/>
                <a:latin typeface="Beausite Classic Clear" panose="020B0503030502060203" pitchFamily="34" charset="0"/>
                <a:ea typeface="Times New Roman" panose="02020603050405020304" pitchFamily="18" charset="0"/>
                <a:cs typeface="Times New Roman" panose="02020603050405020304" pitchFamily="18" charset="0"/>
              </a:rPr>
              <a:t>for indirekte næringer som bruker Røros og omegn som ramme for bedriftsrelaterte besøk, ved at stedet opprettholder sine tilbud og attraksjonskraft.</a:t>
            </a:r>
            <a:endParaRPr lang="nb-NO" sz="36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571500" indent="-571500">
              <a:buFont typeface="Wingdings" panose="05000000000000000000" pitchFamily="2" charset="2"/>
              <a:buChar char="v"/>
            </a:pPr>
            <a:endParaRPr lang="nb-NO" dirty="0">
              <a:solidFill>
                <a:schemeClr val="bg1"/>
              </a:solidFill>
            </a:endParaRPr>
          </a:p>
          <a:p>
            <a:pPr marL="571500" indent="-571500">
              <a:buFont typeface="Wingdings" panose="05000000000000000000" pitchFamily="2" charset="2"/>
              <a:buChar char="v"/>
            </a:pPr>
            <a:r>
              <a:rPr lang="nb-NO" dirty="0">
                <a:solidFill>
                  <a:schemeClr val="bg1"/>
                </a:solidFill>
              </a:rPr>
              <a:t>Hva kan vi få til sammen?</a:t>
            </a:r>
          </a:p>
          <a:p>
            <a:pPr marL="571500" indent="-571500">
              <a:buFont typeface="Wingdings" panose="05000000000000000000" pitchFamily="2" charset="2"/>
              <a:buChar char="v"/>
            </a:pPr>
            <a:endParaRPr lang="nb-NO" dirty="0">
              <a:solidFill>
                <a:schemeClr val="bg1"/>
              </a:solidFill>
            </a:endParaRPr>
          </a:p>
          <a:p>
            <a:pPr marL="571500" indent="-571500">
              <a:buFont typeface="Wingdings" panose="05000000000000000000" pitchFamily="2" charset="2"/>
              <a:buChar char="v"/>
            </a:pPr>
            <a:r>
              <a:rPr lang="nb-NO" dirty="0">
                <a:solidFill>
                  <a:schemeClr val="bg1"/>
                </a:solidFill>
              </a:rPr>
              <a:t>Reiseliv skal bli Norges 5. eksportnæring, hvordan skal vi ta vår plass?</a:t>
            </a:r>
          </a:p>
        </p:txBody>
      </p:sp>
    </p:spTree>
    <p:extLst>
      <p:ext uri="{BB962C8B-B14F-4D97-AF65-F5344CB8AC3E}">
        <p14:creationId xmlns:p14="http://schemas.microsoft.com/office/powerpoint/2010/main" val="29580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965F771D-37B8-D225-D22A-7263779078CD}"/>
              </a:ext>
            </a:extLst>
          </p:cNvPr>
          <p:cNvSpPr>
            <a:spLocks noGrp="1"/>
          </p:cNvSpPr>
          <p:nvPr>
            <p:ph type="ctrTitle"/>
          </p:nvPr>
        </p:nvSpPr>
        <p:spPr>
          <a:xfrm>
            <a:off x="735106" y="3514165"/>
            <a:ext cx="5953561" cy="4821808"/>
          </a:xfrm>
        </p:spPr>
        <p:txBody>
          <a:bodyPr wrap="square" anchor="t">
            <a:normAutofit fontScale="90000"/>
          </a:bodyPr>
          <a:lstStyle/>
          <a:p>
            <a:r>
              <a:rPr lang="nb-NO" sz="4000" dirty="0">
                <a:solidFill>
                  <a:schemeClr val="bg1"/>
                </a:solidFill>
                <a:latin typeface="+mn-lt"/>
              </a:rPr>
              <a:t>Vi representerer et næringsliv som totalt omsetter for ca. 2 </a:t>
            </a:r>
            <a:r>
              <a:rPr lang="nb-NO" sz="4000" dirty="0" err="1">
                <a:solidFill>
                  <a:schemeClr val="bg1"/>
                </a:solidFill>
                <a:latin typeface="+mn-lt"/>
              </a:rPr>
              <a:t>mrd</a:t>
            </a:r>
            <a:r>
              <a:rPr lang="nb-NO" sz="4000" dirty="0">
                <a:solidFill>
                  <a:schemeClr val="bg1"/>
                </a:solidFill>
                <a:latin typeface="+mn-lt"/>
              </a:rPr>
              <a:t> i året. </a:t>
            </a:r>
            <a:br>
              <a:rPr lang="nb-NO" sz="4000" dirty="0">
                <a:solidFill>
                  <a:schemeClr val="bg1"/>
                </a:solidFill>
                <a:latin typeface="+mn-lt"/>
              </a:rPr>
            </a:br>
            <a:br>
              <a:rPr lang="nb-NO" sz="4000" dirty="0">
                <a:solidFill>
                  <a:schemeClr val="bg1"/>
                </a:solidFill>
                <a:latin typeface="+mn-lt"/>
              </a:rPr>
            </a:br>
            <a:r>
              <a:rPr lang="nb-NO" sz="4000" dirty="0">
                <a:solidFill>
                  <a:schemeClr val="bg1"/>
                </a:solidFill>
                <a:latin typeface="+mn-lt"/>
              </a:rPr>
              <a:t>Det fins et stort potensiale for verdiskaping!</a:t>
            </a:r>
          </a:p>
        </p:txBody>
      </p:sp>
      <p:sp>
        <p:nvSpPr>
          <p:cNvPr id="28" name="Text Placeholder 5">
            <a:extLst>
              <a:ext uri="{FF2B5EF4-FFF2-40B4-BE49-F238E27FC236}">
                <a16:creationId xmlns:a16="http://schemas.microsoft.com/office/drawing/2014/main" id="{4DFBD080-B91B-0B6C-A436-9B74EDCB9A17}"/>
              </a:ext>
            </a:extLst>
          </p:cNvPr>
          <p:cNvSpPr>
            <a:spLocks noGrp="1"/>
          </p:cNvSpPr>
          <p:nvPr>
            <p:ph type="body" sz="quarter" idx="14"/>
          </p:nvPr>
        </p:nvSpPr>
        <p:spPr>
          <a:xfrm>
            <a:off x="519953" y="896471"/>
            <a:ext cx="6761379" cy="1846659"/>
          </a:xfrm>
        </p:spPr>
        <p:txBody>
          <a:bodyPr/>
          <a:lstStyle/>
          <a:p>
            <a:r>
              <a:rPr lang="en-US" sz="6000" dirty="0" err="1">
                <a:solidFill>
                  <a:schemeClr val="bg1"/>
                </a:solidFill>
                <a:latin typeface="+mj-lt"/>
              </a:rPr>
              <a:t>Hvem</a:t>
            </a:r>
            <a:r>
              <a:rPr lang="en-US" sz="6000" dirty="0">
                <a:solidFill>
                  <a:schemeClr val="bg1"/>
                </a:solidFill>
                <a:latin typeface="+mj-lt"/>
              </a:rPr>
              <a:t> </a:t>
            </a:r>
            <a:r>
              <a:rPr lang="en-US" sz="6000" dirty="0" err="1">
                <a:solidFill>
                  <a:schemeClr val="bg1"/>
                </a:solidFill>
                <a:latin typeface="+mj-lt"/>
              </a:rPr>
              <a:t>består</a:t>
            </a:r>
            <a:r>
              <a:rPr lang="en-US" sz="6000" dirty="0">
                <a:solidFill>
                  <a:schemeClr val="bg1"/>
                </a:solidFill>
                <a:latin typeface="+mj-lt"/>
              </a:rPr>
              <a:t> Røros og Østerdalen av I </a:t>
            </a:r>
            <a:r>
              <a:rPr lang="en-US" sz="6000" dirty="0" err="1">
                <a:solidFill>
                  <a:schemeClr val="bg1"/>
                </a:solidFill>
                <a:latin typeface="+mj-lt"/>
              </a:rPr>
              <a:t>dag</a:t>
            </a:r>
            <a:r>
              <a:rPr lang="en-US" sz="6000" dirty="0">
                <a:solidFill>
                  <a:schemeClr val="bg1"/>
                </a:solidFill>
                <a:latin typeface="+mj-lt"/>
              </a:rPr>
              <a:t>?</a:t>
            </a:r>
          </a:p>
        </p:txBody>
      </p:sp>
      <p:sp>
        <p:nvSpPr>
          <p:cNvPr id="4" name="Plassholder for lysbildenummer 3" hidden="1">
            <a:extLst>
              <a:ext uri="{FF2B5EF4-FFF2-40B4-BE49-F238E27FC236}">
                <a16:creationId xmlns:a16="http://schemas.microsoft.com/office/drawing/2014/main" id="{F1CCD809-9423-A275-D74B-AC8080FB09FF}"/>
              </a:ext>
            </a:extLst>
          </p:cNvPr>
          <p:cNvSpPr>
            <a:spLocks noGrp="1"/>
          </p:cNvSpPr>
          <p:nvPr>
            <p:ph type="sldNum" sz="quarter" idx="12"/>
          </p:nvPr>
        </p:nvSpPr>
        <p:spPr>
          <a:xfrm>
            <a:off x="0" y="-708838"/>
            <a:ext cx="28802" cy="15389"/>
          </a:xfrm>
        </p:spPr>
        <p:txBody>
          <a:bodyPr/>
          <a:lstStyle/>
          <a:p>
            <a:pPr>
              <a:spcAft>
                <a:spcPts val="1200"/>
              </a:spcAft>
            </a:pPr>
            <a:fld id="{4EADB2E4-2809-4C85-B511-BAACE80F7AD9}" type="slidenum">
              <a:rPr lang="sv-SE" smtClean="0"/>
              <a:pPr>
                <a:spcAft>
                  <a:spcPts val="1200"/>
                </a:spcAft>
              </a:pPr>
              <a:t>4</a:t>
            </a:fld>
            <a:endParaRPr lang="sv-SE"/>
          </a:p>
        </p:txBody>
      </p:sp>
      <p:pic>
        <p:nvPicPr>
          <p:cNvPr id="3" name="Bilde 2">
            <a:extLst>
              <a:ext uri="{FF2B5EF4-FFF2-40B4-BE49-F238E27FC236}">
                <a16:creationId xmlns:a16="http://schemas.microsoft.com/office/drawing/2014/main" id="{9ABF7D37-DF3A-E587-FE94-8BDE1EBCEB51}"/>
              </a:ext>
            </a:extLst>
          </p:cNvPr>
          <p:cNvPicPr>
            <a:picLocks noChangeAspect="1"/>
          </p:cNvPicPr>
          <p:nvPr/>
        </p:nvPicPr>
        <p:blipFill>
          <a:blip r:embed="rId3"/>
          <a:stretch>
            <a:fillRect/>
          </a:stretch>
        </p:blipFill>
        <p:spPr>
          <a:xfrm>
            <a:off x="7376656" y="730035"/>
            <a:ext cx="17084718" cy="11118980"/>
          </a:xfrm>
          <a:prstGeom prst="rect">
            <a:avLst/>
          </a:prstGeom>
        </p:spPr>
      </p:pic>
      <p:sp>
        <p:nvSpPr>
          <p:cNvPr id="5" name="TekstSylinder 4">
            <a:extLst>
              <a:ext uri="{FF2B5EF4-FFF2-40B4-BE49-F238E27FC236}">
                <a16:creationId xmlns:a16="http://schemas.microsoft.com/office/drawing/2014/main" id="{CFC16AA3-4F53-37CB-15D7-558B88EA404B}"/>
              </a:ext>
            </a:extLst>
          </p:cNvPr>
          <p:cNvSpPr txBox="1"/>
          <p:nvPr/>
        </p:nvSpPr>
        <p:spPr>
          <a:xfrm>
            <a:off x="8480611" y="12339634"/>
            <a:ext cx="15132423" cy="646331"/>
          </a:xfrm>
          <a:prstGeom prst="rect">
            <a:avLst/>
          </a:prstGeom>
          <a:noFill/>
        </p:spPr>
        <p:txBody>
          <a:bodyPr wrap="square">
            <a:spAutoFit/>
          </a:bodyPr>
          <a:lstStyle/>
          <a:p>
            <a:r>
              <a:rPr lang="nb-NO" dirty="0" err="1">
                <a:solidFill>
                  <a:schemeClr val="bg1"/>
                </a:solidFill>
              </a:rPr>
              <a:t>Virøs</a:t>
            </a:r>
            <a:r>
              <a:rPr lang="nb-NO" dirty="0">
                <a:solidFill>
                  <a:schemeClr val="bg1"/>
                </a:solidFill>
              </a:rPr>
              <a:t> partnere fordelt pr kommune.</a:t>
            </a:r>
          </a:p>
        </p:txBody>
      </p:sp>
    </p:spTree>
    <p:extLst>
      <p:ext uri="{BB962C8B-B14F-4D97-AF65-F5344CB8AC3E}">
        <p14:creationId xmlns:p14="http://schemas.microsoft.com/office/powerpoint/2010/main" val="3252724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54FEA51-92A5-D19F-724D-2898680A062E}"/>
              </a:ext>
            </a:extLst>
          </p:cNvPr>
          <p:cNvSpPr>
            <a:spLocks noGrp="1"/>
          </p:cNvSpPr>
          <p:nvPr>
            <p:ph type="sldNum" sz="quarter" idx="12"/>
          </p:nvPr>
        </p:nvSpPr>
        <p:spPr>
          <a:xfrm>
            <a:off x="17880369" y="12776516"/>
            <a:ext cx="5486043" cy="215444"/>
          </a:xfrm>
        </p:spPr>
        <p:txBody>
          <a:bodyPr/>
          <a:lstStyle/>
          <a:p>
            <a:pPr>
              <a:spcAft>
                <a:spcPts val="1200"/>
              </a:spcAft>
            </a:pPr>
            <a:fld id="{2A7D75EB-BD23-FF4F-80AE-955DA86030AC}" type="slidenum">
              <a:rPr lang="nb-NO" smtClean="0"/>
              <a:pPr>
                <a:spcAft>
                  <a:spcPts val="1200"/>
                </a:spcAft>
              </a:pPr>
              <a:t>5</a:t>
            </a:fld>
            <a:endParaRPr lang="nb-NO"/>
          </a:p>
        </p:txBody>
      </p:sp>
      <p:sp>
        <p:nvSpPr>
          <p:cNvPr id="3" name="Tittel 2">
            <a:extLst>
              <a:ext uri="{FF2B5EF4-FFF2-40B4-BE49-F238E27FC236}">
                <a16:creationId xmlns:a16="http://schemas.microsoft.com/office/drawing/2014/main" id="{DBE00BEC-BE71-2179-F2E7-D47BF096DC4A}"/>
              </a:ext>
            </a:extLst>
          </p:cNvPr>
          <p:cNvSpPr>
            <a:spLocks noGrp="1"/>
          </p:cNvSpPr>
          <p:nvPr>
            <p:ph type="title"/>
          </p:nvPr>
        </p:nvSpPr>
        <p:spPr>
          <a:xfrm>
            <a:off x="581681" y="3729318"/>
            <a:ext cx="7087997" cy="1529470"/>
          </a:xfrm>
        </p:spPr>
        <p:txBody>
          <a:bodyPr wrap="square" anchor="t">
            <a:normAutofit/>
          </a:bodyPr>
          <a:lstStyle/>
          <a:p>
            <a:pPr>
              <a:lnSpc>
                <a:spcPct val="100000"/>
              </a:lnSpc>
            </a:pPr>
            <a:r>
              <a:rPr lang="nb-NO" sz="3600" dirty="0"/>
              <a:t>Fordeling partnere fordelt på bransje</a:t>
            </a:r>
          </a:p>
        </p:txBody>
      </p:sp>
      <p:sp>
        <p:nvSpPr>
          <p:cNvPr id="11" name="Text Placeholder 4">
            <a:extLst>
              <a:ext uri="{FF2B5EF4-FFF2-40B4-BE49-F238E27FC236}">
                <a16:creationId xmlns:a16="http://schemas.microsoft.com/office/drawing/2014/main" id="{33832CD4-B4FC-7E73-8AD1-14C462B6B8E1}"/>
              </a:ext>
            </a:extLst>
          </p:cNvPr>
          <p:cNvSpPr>
            <a:spLocks noGrp="1"/>
          </p:cNvSpPr>
          <p:nvPr>
            <p:ph type="body" sz="quarter" idx="13"/>
          </p:nvPr>
        </p:nvSpPr>
        <p:spPr>
          <a:xfrm>
            <a:off x="580988" y="5757332"/>
            <a:ext cx="7088690" cy="6874985"/>
          </a:xfrm>
        </p:spPr>
        <p:txBody>
          <a:bodyPr>
            <a:normAutofit/>
          </a:bodyPr>
          <a:lstStyle/>
          <a:p>
            <a:pPr>
              <a:lnSpc>
                <a:spcPct val="100000"/>
              </a:lnSpc>
            </a:pPr>
            <a:r>
              <a:rPr lang="en-US" dirty="0" err="1"/>
              <a:t>Overnatting</a:t>
            </a:r>
            <a:r>
              <a:rPr lang="en-US" dirty="0"/>
              <a:t> </a:t>
            </a:r>
            <a:r>
              <a:rPr lang="en-US" dirty="0" err="1"/>
              <a:t>størst</a:t>
            </a:r>
            <a:r>
              <a:rPr lang="en-US" dirty="0"/>
              <a:t> </a:t>
            </a:r>
            <a:r>
              <a:rPr lang="en-US" dirty="0" err="1"/>
              <a:t>innen</a:t>
            </a:r>
            <a:r>
              <a:rPr lang="en-US" dirty="0"/>
              <a:t> </a:t>
            </a:r>
            <a:r>
              <a:rPr lang="en-US" dirty="0" err="1"/>
              <a:t>reiseliv</a:t>
            </a:r>
            <a:endParaRPr lang="en-US" dirty="0"/>
          </a:p>
          <a:p>
            <a:pPr>
              <a:lnSpc>
                <a:spcPct val="100000"/>
              </a:lnSpc>
            </a:pPr>
            <a:r>
              <a:rPr lang="en-US" dirty="0" err="1"/>
              <a:t>Indirekte</a:t>
            </a:r>
            <a:r>
              <a:rPr lang="en-US" dirty="0"/>
              <a:t> </a:t>
            </a:r>
            <a:r>
              <a:rPr lang="en-US" dirty="0" err="1"/>
              <a:t>næring</a:t>
            </a:r>
            <a:r>
              <a:rPr lang="en-US" dirty="0"/>
              <a:t> like store </a:t>
            </a:r>
            <a:r>
              <a:rPr lang="en-US" dirty="0" err="1"/>
              <a:t>som</a:t>
            </a:r>
            <a:r>
              <a:rPr lang="en-US" dirty="0"/>
              <a:t> </a:t>
            </a:r>
            <a:r>
              <a:rPr lang="en-US" dirty="0" err="1"/>
              <a:t>overnatting</a:t>
            </a:r>
            <a:r>
              <a:rPr lang="en-US" dirty="0"/>
              <a:t> og </a:t>
            </a:r>
            <a:r>
              <a:rPr lang="en-US" dirty="0" err="1"/>
              <a:t>innbefatter</a:t>
            </a:r>
            <a:r>
              <a:rPr lang="en-US" dirty="0"/>
              <a:t> </a:t>
            </a:r>
            <a:r>
              <a:rPr lang="en-US" dirty="0" err="1"/>
              <a:t>bl.a</a:t>
            </a:r>
            <a:r>
              <a:rPr lang="en-US" dirty="0"/>
              <a:t>.: </a:t>
            </a:r>
          </a:p>
          <a:p>
            <a:pPr lvl="1">
              <a:lnSpc>
                <a:spcPct val="100000"/>
              </a:lnSpc>
            </a:pPr>
            <a:r>
              <a:rPr lang="en-US" dirty="0"/>
              <a:t>transport, </a:t>
            </a:r>
          </a:p>
          <a:p>
            <a:pPr lvl="1">
              <a:lnSpc>
                <a:spcPct val="100000"/>
              </a:lnSpc>
            </a:pPr>
            <a:r>
              <a:rPr lang="en-US" dirty="0" err="1"/>
              <a:t>bensinstasjoner</a:t>
            </a:r>
            <a:r>
              <a:rPr lang="en-US" dirty="0"/>
              <a:t>,</a:t>
            </a:r>
          </a:p>
          <a:p>
            <a:pPr lvl="1">
              <a:lnSpc>
                <a:spcPct val="100000"/>
              </a:lnSpc>
            </a:pPr>
            <a:r>
              <a:rPr lang="en-US" dirty="0"/>
              <a:t>bank og </a:t>
            </a:r>
            <a:r>
              <a:rPr lang="en-US" dirty="0" err="1"/>
              <a:t>finans</a:t>
            </a:r>
            <a:r>
              <a:rPr lang="en-US" dirty="0"/>
              <a:t>,</a:t>
            </a:r>
          </a:p>
          <a:p>
            <a:pPr lvl="1">
              <a:lnSpc>
                <a:spcPct val="100000"/>
              </a:lnSpc>
            </a:pPr>
            <a:r>
              <a:rPr lang="en-US" dirty="0" err="1"/>
              <a:t>entreprenørvirksomhet</a:t>
            </a:r>
            <a:r>
              <a:rPr lang="en-US" dirty="0"/>
              <a:t>.</a:t>
            </a:r>
          </a:p>
        </p:txBody>
      </p:sp>
      <p:sp>
        <p:nvSpPr>
          <p:cNvPr id="5" name="Plassholder for lysbildenummer 4">
            <a:extLst>
              <a:ext uri="{FF2B5EF4-FFF2-40B4-BE49-F238E27FC236}">
                <a16:creationId xmlns:a16="http://schemas.microsoft.com/office/drawing/2014/main" id="{C7829651-40A5-F9C8-0106-30161C04281C}"/>
              </a:ext>
            </a:extLst>
          </p:cNvPr>
          <p:cNvSpPr>
            <a:spLocks noGrp="1"/>
          </p:cNvSpPr>
          <p:nvPr>
            <p:ph type="sldNum" sz="quarter" idx="12"/>
          </p:nvPr>
        </p:nvSpPr>
        <p:spPr/>
        <p:txBody>
          <a:bodyPr/>
          <a:lstStyle/>
          <a:p>
            <a:pPr>
              <a:spcAft>
                <a:spcPts val="1200"/>
              </a:spcAft>
            </a:pPr>
            <a:fld id="{4EADB2E4-2809-4C85-B511-BAACE80F7AD9}" type="slidenum">
              <a:rPr lang="sv-SE" smtClean="0"/>
              <a:pPr>
                <a:spcAft>
                  <a:spcPts val="1200"/>
                </a:spcAft>
              </a:pPr>
              <a:t>5</a:t>
            </a:fld>
            <a:endParaRPr lang="sv-SE"/>
          </a:p>
        </p:txBody>
      </p:sp>
      <p:sp>
        <p:nvSpPr>
          <p:cNvPr id="2" name="Text Placeholder 5">
            <a:extLst>
              <a:ext uri="{FF2B5EF4-FFF2-40B4-BE49-F238E27FC236}">
                <a16:creationId xmlns:a16="http://schemas.microsoft.com/office/drawing/2014/main" id="{326674F4-7EE7-F507-3033-F44017AF8E62}"/>
              </a:ext>
            </a:extLst>
          </p:cNvPr>
          <p:cNvSpPr txBox="1">
            <a:spLocks/>
          </p:cNvSpPr>
          <p:nvPr/>
        </p:nvSpPr>
        <p:spPr>
          <a:xfrm>
            <a:off x="580988" y="1255059"/>
            <a:ext cx="6700344" cy="2078320"/>
          </a:xfrm>
          <a:prstGeom prst="rect">
            <a:avLst/>
          </a:prstGeom>
        </p:spPr>
        <p:txBody>
          <a:bodyPr vert="horz" lIns="0" tIns="0" rIns="0" bIns="0" rtlCol="0">
            <a:normAutofit/>
          </a:bodyPr>
          <a:lstStyle>
            <a:lvl1pPr marL="0" indent="0" algn="l" defTabSz="1828709" rtl="0" eaLnBrk="1" latinLnBrk="0" hangingPunct="1">
              <a:lnSpc>
                <a:spcPts val="4800"/>
              </a:lnSpc>
              <a:spcBef>
                <a:spcPts val="3000"/>
              </a:spcBef>
              <a:buFont typeface="EB Garamond" panose="00000500000000000000" pitchFamily="2" charset="0"/>
              <a:buNone/>
              <a:defRPr sz="4000" kern="1200">
                <a:solidFill>
                  <a:schemeClr val="dk1"/>
                </a:solidFill>
                <a:latin typeface="+mn-lt"/>
                <a:ea typeface="+mn-ea"/>
                <a:cs typeface="+mn-cs"/>
              </a:defRPr>
            </a:lvl1pPr>
            <a:lvl2pPr marL="914308" indent="0" algn="l" defTabSz="1828709" rtl="0" eaLnBrk="1" latinLnBrk="0" hangingPunct="1">
              <a:lnSpc>
                <a:spcPts val="4800"/>
              </a:lnSpc>
              <a:spcBef>
                <a:spcPts val="0"/>
              </a:spcBef>
              <a:buFont typeface="Arial" panose="020B0604020202020204" pitchFamily="34" charset="0"/>
              <a:buNone/>
              <a:defRPr sz="4000" kern="1200">
                <a:solidFill>
                  <a:schemeClr val="dk1"/>
                </a:solidFill>
                <a:latin typeface="+mn-lt"/>
                <a:ea typeface="+mn-ea"/>
                <a:cs typeface="+mn-cs"/>
              </a:defRPr>
            </a:lvl2pPr>
            <a:lvl3pPr marL="2285886" indent="-457177" algn="l" defTabSz="1828709" rtl="0" eaLnBrk="1" latinLnBrk="0" hangingPunct="1">
              <a:lnSpc>
                <a:spcPts val="4800"/>
              </a:lnSpc>
              <a:spcBef>
                <a:spcPts val="0"/>
              </a:spcBef>
              <a:buFont typeface="Arial" panose="020B0604020202020204" pitchFamily="34" charset="0"/>
              <a:buChar char="•"/>
              <a:defRPr sz="4000" kern="1200">
                <a:solidFill>
                  <a:schemeClr val="dk1"/>
                </a:solidFill>
                <a:latin typeface="+mn-lt"/>
                <a:ea typeface="+mn-ea"/>
                <a:cs typeface="+mn-cs"/>
              </a:defRPr>
            </a:lvl3pPr>
            <a:lvl4pPr marL="3200240" indent="-457177" algn="l" defTabSz="1828709" rtl="0" eaLnBrk="1" latinLnBrk="0" hangingPunct="1">
              <a:lnSpc>
                <a:spcPts val="4800"/>
              </a:lnSpc>
              <a:spcBef>
                <a:spcPts val="0"/>
              </a:spcBef>
              <a:buFont typeface="Arial" panose="020B0604020202020204" pitchFamily="34" charset="0"/>
              <a:buChar char="•"/>
              <a:defRPr sz="4000" kern="1200">
                <a:solidFill>
                  <a:schemeClr val="dk1"/>
                </a:solidFill>
                <a:latin typeface="+mn-lt"/>
                <a:ea typeface="+mn-ea"/>
                <a:cs typeface="+mn-cs"/>
              </a:defRPr>
            </a:lvl4pPr>
            <a:lvl5pPr marL="4114594" indent="-457177" algn="l" defTabSz="1828709" rtl="0" eaLnBrk="1" latinLnBrk="0" hangingPunct="1">
              <a:lnSpc>
                <a:spcPts val="4800"/>
              </a:lnSpc>
              <a:spcBef>
                <a:spcPts val="0"/>
              </a:spcBef>
              <a:buFont typeface="Arial" panose="020B0604020202020204" pitchFamily="34" charset="0"/>
              <a:buChar char="•"/>
              <a:defRPr sz="4000" kern="1200">
                <a:solidFill>
                  <a:schemeClr val="dk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6000" b="1" dirty="0" err="1">
                <a:solidFill>
                  <a:schemeClr val="bg1"/>
                </a:solidFill>
                <a:latin typeface="+mj-lt"/>
              </a:rPr>
              <a:t>Hvem</a:t>
            </a:r>
            <a:r>
              <a:rPr lang="en-US" sz="6000" b="1" dirty="0">
                <a:solidFill>
                  <a:schemeClr val="bg1"/>
                </a:solidFill>
                <a:latin typeface="+mj-lt"/>
              </a:rPr>
              <a:t> </a:t>
            </a:r>
            <a:r>
              <a:rPr lang="en-US" sz="6000" b="1" dirty="0" err="1">
                <a:solidFill>
                  <a:schemeClr val="bg1"/>
                </a:solidFill>
                <a:latin typeface="+mj-lt"/>
              </a:rPr>
              <a:t>består</a:t>
            </a:r>
            <a:r>
              <a:rPr lang="en-US" sz="6000" b="1" dirty="0">
                <a:solidFill>
                  <a:schemeClr val="bg1"/>
                </a:solidFill>
                <a:latin typeface="+mj-lt"/>
              </a:rPr>
              <a:t> Røros og Østerdalen av I </a:t>
            </a:r>
            <a:r>
              <a:rPr lang="en-US" sz="6000" b="1" dirty="0" err="1">
                <a:solidFill>
                  <a:schemeClr val="bg1"/>
                </a:solidFill>
                <a:latin typeface="+mj-lt"/>
              </a:rPr>
              <a:t>dag</a:t>
            </a:r>
            <a:r>
              <a:rPr lang="en-US" sz="6000" b="1" dirty="0">
                <a:solidFill>
                  <a:schemeClr val="bg1"/>
                </a:solidFill>
                <a:latin typeface="+mj-lt"/>
              </a:rPr>
              <a:t>?</a:t>
            </a:r>
          </a:p>
        </p:txBody>
      </p:sp>
      <p:graphicFrame>
        <p:nvGraphicFramePr>
          <p:cNvPr id="4" name="Diagram 3">
            <a:extLst>
              <a:ext uri="{FF2B5EF4-FFF2-40B4-BE49-F238E27FC236}">
                <a16:creationId xmlns:a16="http://schemas.microsoft.com/office/drawing/2014/main" id="{06D1E4D2-EEB8-A5CC-E014-67386C07B2EC}"/>
              </a:ext>
            </a:extLst>
          </p:cNvPr>
          <p:cNvGraphicFramePr>
            <a:graphicFrameLocks noGrp="1"/>
          </p:cNvGraphicFramePr>
          <p:nvPr>
            <p:extLst>
              <p:ext uri="{D42A27DB-BD31-4B8C-83A1-F6EECF244321}">
                <p14:modId xmlns:p14="http://schemas.microsoft.com/office/powerpoint/2010/main" val="581520740"/>
              </p:ext>
            </p:extLst>
          </p:nvPr>
        </p:nvGraphicFramePr>
        <p:xfrm>
          <a:off x="8915400" y="1635971"/>
          <a:ext cx="14996160" cy="10220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911369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7203DA2-749A-290E-B628-2B4632F220BE}"/>
              </a:ext>
            </a:extLst>
          </p:cNvPr>
          <p:cNvSpPr>
            <a:spLocks noGrp="1"/>
          </p:cNvSpPr>
          <p:nvPr>
            <p:ph type="sldNum" sz="quarter" idx="12"/>
          </p:nvPr>
        </p:nvSpPr>
        <p:spPr>
          <a:xfrm>
            <a:off x="17880370" y="12776907"/>
            <a:ext cx="5486043" cy="215444"/>
          </a:xfrm>
        </p:spPr>
        <p:txBody>
          <a:bodyPr anchor="ctr">
            <a:normAutofit/>
          </a:bodyPr>
          <a:lstStyle/>
          <a:p>
            <a:pPr>
              <a:spcAft>
                <a:spcPts val="600"/>
              </a:spcAft>
            </a:pPr>
            <a:fld id="{2A7D75EB-BD23-FF4F-80AE-955DA86030AC}" type="slidenum">
              <a:rPr lang="nb-NO" smtClean="0"/>
              <a:pPr>
                <a:spcAft>
                  <a:spcPts val="600"/>
                </a:spcAft>
              </a:pPr>
              <a:t>6</a:t>
            </a:fld>
            <a:endParaRPr lang="nb-NO"/>
          </a:p>
        </p:txBody>
      </p:sp>
      <p:pic>
        <p:nvPicPr>
          <p:cNvPr id="8" name="Bilde 7">
            <a:extLst>
              <a:ext uri="{FF2B5EF4-FFF2-40B4-BE49-F238E27FC236}">
                <a16:creationId xmlns:a16="http://schemas.microsoft.com/office/drawing/2014/main" id="{B4260B79-2F90-B8ED-F7E5-64444C26AC05}"/>
              </a:ext>
            </a:extLst>
          </p:cNvPr>
          <p:cNvPicPr>
            <a:picLocks noChangeAspect="1"/>
          </p:cNvPicPr>
          <p:nvPr/>
        </p:nvPicPr>
        <p:blipFill>
          <a:blip r:embed="rId3"/>
          <a:stretch>
            <a:fillRect/>
          </a:stretch>
        </p:blipFill>
        <p:spPr>
          <a:xfrm>
            <a:off x="8987844" y="1567585"/>
            <a:ext cx="14518329" cy="8856178"/>
          </a:xfrm>
          <a:prstGeom prst="rect">
            <a:avLst/>
          </a:prstGeom>
          <a:noFill/>
        </p:spPr>
      </p:pic>
      <p:sp>
        <p:nvSpPr>
          <p:cNvPr id="5" name="Plassholder for tekst 4">
            <a:extLst>
              <a:ext uri="{FF2B5EF4-FFF2-40B4-BE49-F238E27FC236}">
                <a16:creationId xmlns:a16="http://schemas.microsoft.com/office/drawing/2014/main" id="{8960B891-A6CE-1168-320F-436B1F2EC897}"/>
              </a:ext>
            </a:extLst>
          </p:cNvPr>
          <p:cNvSpPr>
            <a:spLocks noGrp="1"/>
          </p:cNvSpPr>
          <p:nvPr>
            <p:ph type="body" sz="quarter" idx="13"/>
          </p:nvPr>
        </p:nvSpPr>
        <p:spPr>
          <a:xfrm>
            <a:off x="535268" y="899159"/>
            <a:ext cx="7389532" cy="12350675"/>
          </a:xfrm>
        </p:spPr>
        <p:txBody>
          <a:bodyPr>
            <a:normAutofit fontScale="92500" lnSpcReduction="20000"/>
          </a:bodyPr>
          <a:lstStyle/>
          <a:p>
            <a:pPr>
              <a:lnSpc>
                <a:spcPct val="120000"/>
              </a:lnSpc>
            </a:pPr>
            <a:r>
              <a:rPr lang="nb-NO" sz="3200" kern="0" dirty="0">
                <a:effectLst/>
              </a:rPr>
              <a:t>Reiseliv er næringsliv og reiselivet utgjør et viktig kundegrunnlag for hele næringslivet</a:t>
            </a:r>
            <a:r>
              <a:rPr lang="nb-NO" sz="3200" kern="0" dirty="0"/>
              <a:t> - d</a:t>
            </a:r>
            <a:r>
              <a:rPr lang="nb-NO" sz="3200" kern="0" dirty="0">
                <a:effectLst/>
              </a:rPr>
              <a:t>ette skaper en gjensidig avhengighet.</a:t>
            </a:r>
          </a:p>
          <a:p>
            <a:pPr>
              <a:lnSpc>
                <a:spcPct val="120000"/>
              </a:lnSpc>
            </a:pPr>
            <a:r>
              <a:rPr lang="nb-NO" sz="3200" kern="0" dirty="0"/>
              <a:t>Verdiskapingsanalysen (Opinion 2022) viser:</a:t>
            </a:r>
          </a:p>
          <a:p>
            <a:pPr lvl="1">
              <a:lnSpc>
                <a:spcPct val="120000"/>
              </a:lnSpc>
            </a:pPr>
            <a:r>
              <a:rPr lang="nb-NO" sz="2800" kern="0" dirty="0"/>
              <a:t>30% av samlet forbruk i regionen kommer fra turister og tilreisende, eller ca. 500 millioner kroner pr. år.</a:t>
            </a:r>
          </a:p>
          <a:p>
            <a:pPr lvl="1">
              <a:lnSpc>
                <a:spcPct val="120000"/>
              </a:lnSpc>
            </a:pPr>
            <a:r>
              <a:rPr lang="nb-NO" sz="2800" kern="0" dirty="0"/>
              <a:t>Vi har ca. 15000 hytter i regionen, som representerer et årlig forbruk på kr. 1,2 milliarder </a:t>
            </a:r>
          </a:p>
          <a:p>
            <a:pPr lvl="1">
              <a:lnSpc>
                <a:spcPct val="120000"/>
              </a:lnSpc>
            </a:pPr>
            <a:r>
              <a:rPr lang="nb-NO" sz="2800" kern="0" dirty="0"/>
              <a:t>Hver tredje arbeidsplass i regionen er finansiert av turistbasert forbruk. </a:t>
            </a:r>
          </a:p>
          <a:p>
            <a:pPr>
              <a:lnSpc>
                <a:spcPct val="120000"/>
              </a:lnSpc>
            </a:pPr>
            <a:r>
              <a:rPr lang="nb-NO" sz="3200" kern="0" dirty="0"/>
              <a:t>Reiselivet gir økte skatteinntekter til kommunene, verdiskaping og aktivitet som bidrar til helårssamfunn. </a:t>
            </a:r>
          </a:p>
          <a:p>
            <a:pPr>
              <a:lnSpc>
                <a:spcPct val="120000"/>
              </a:lnSpc>
            </a:pPr>
            <a:r>
              <a:rPr lang="nb-NO" sz="3200" kern="0" dirty="0"/>
              <a:t>Reiselivet styrker næringsgrunnlaget for leverandører av varer og tjenester innen handel, kulturtilbud, aktivitetsanlegg, bygg og anlegg, håndverkere, helsetjenester, frivillige organisasjoner og matprodusenter m.m. </a:t>
            </a:r>
          </a:p>
          <a:p>
            <a:pPr>
              <a:lnSpc>
                <a:spcPct val="120000"/>
              </a:lnSpc>
            </a:pPr>
            <a:endParaRPr lang="nb-NO" sz="3200" kern="0" dirty="0">
              <a:effectLst/>
            </a:endParaRPr>
          </a:p>
          <a:p>
            <a:pPr>
              <a:lnSpc>
                <a:spcPct val="120000"/>
              </a:lnSpc>
            </a:pPr>
            <a:endParaRPr lang="nb-NO" sz="3200" dirty="0"/>
          </a:p>
          <a:p>
            <a:pPr lvl="1">
              <a:lnSpc>
                <a:spcPct val="120000"/>
              </a:lnSpc>
            </a:pPr>
            <a:endParaRPr lang="nb-NO" sz="3200" dirty="0"/>
          </a:p>
        </p:txBody>
      </p:sp>
      <p:sp>
        <p:nvSpPr>
          <p:cNvPr id="10" name="TekstSylinder 9">
            <a:extLst>
              <a:ext uri="{FF2B5EF4-FFF2-40B4-BE49-F238E27FC236}">
                <a16:creationId xmlns:a16="http://schemas.microsoft.com/office/drawing/2014/main" id="{4D87BE65-C6BB-94A0-5FAC-2AF910969A16}"/>
              </a:ext>
            </a:extLst>
          </p:cNvPr>
          <p:cNvSpPr txBox="1"/>
          <p:nvPr/>
        </p:nvSpPr>
        <p:spPr>
          <a:xfrm>
            <a:off x="8759243" y="460761"/>
            <a:ext cx="15167557" cy="707886"/>
          </a:xfrm>
          <a:prstGeom prst="rect">
            <a:avLst/>
          </a:prstGeom>
          <a:noFill/>
        </p:spPr>
        <p:txBody>
          <a:bodyPr wrap="square">
            <a:spAutoFit/>
          </a:bodyPr>
          <a:lstStyle/>
          <a:p>
            <a:r>
              <a:rPr lang="nb-NO" sz="4000" b="1" dirty="0">
                <a:solidFill>
                  <a:srgbClr val="B05B27"/>
                </a:solidFill>
                <a:latin typeface="+mj-lt"/>
              </a:rPr>
              <a:t>Reiselivets økosystem og overrislingseffekten (Nasjonal reiselivsstrategi 2030)</a:t>
            </a:r>
            <a:endParaRPr lang="nb-NO" sz="4000" b="1" dirty="0">
              <a:solidFill>
                <a:srgbClr val="B05B27"/>
              </a:solidFill>
            </a:endParaRPr>
          </a:p>
        </p:txBody>
      </p:sp>
      <p:pic>
        <p:nvPicPr>
          <p:cNvPr id="14" name="Bilde 13">
            <a:extLst>
              <a:ext uri="{FF2B5EF4-FFF2-40B4-BE49-F238E27FC236}">
                <a16:creationId xmlns:a16="http://schemas.microsoft.com/office/drawing/2014/main" id="{63A4AFED-569D-68F9-45BF-F180330F405D}"/>
              </a:ext>
            </a:extLst>
          </p:cNvPr>
          <p:cNvPicPr>
            <a:picLocks noChangeAspect="1"/>
          </p:cNvPicPr>
          <p:nvPr/>
        </p:nvPicPr>
        <p:blipFill>
          <a:blip r:embed="rId4"/>
          <a:stretch>
            <a:fillRect/>
          </a:stretch>
        </p:blipFill>
        <p:spPr>
          <a:xfrm>
            <a:off x="8987844" y="10423763"/>
            <a:ext cx="14040171" cy="3080980"/>
          </a:xfrm>
          <a:prstGeom prst="rect">
            <a:avLst/>
          </a:prstGeom>
        </p:spPr>
      </p:pic>
    </p:spTree>
    <p:extLst>
      <p:ext uri="{BB962C8B-B14F-4D97-AF65-F5344CB8AC3E}">
        <p14:creationId xmlns:p14="http://schemas.microsoft.com/office/powerpoint/2010/main" val="4203177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nt, text, typography, graphics&#10;&#10;Description automatically generated">
            <a:extLst>
              <a:ext uri="{FF2B5EF4-FFF2-40B4-BE49-F238E27FC236}">
                <a16:creationId xmlns:a16="http://schemas.microsoft.com/office/drawing/2014/main" id="{A883CCE2-4301-39A3-E3EF-A72F3A0803BA}"/>
              </a:ext>
            </a:extLst>
          </p:cNvPr>
          <p:cNvPicPr>
            <a:picLocks noChangeAspect="1"/>
          </p:cNvPicPr>
          <p:nvPr/>
        </p:nvPicPr>
        <p:blipFill>
          <a:blip r:embed="rId2"/>
          <a:stretch>
            <a:fillRect/>
          </a:stretch>
        </p:blipFill>
        <p:spPr>
          <a:xfrm>
            <a:off x="0" y="3245791"/>
            <a:ext cx="20725051" cy="6140755"/>
          </a:xfrm>
          <a:prstGeom prst="rect">
            <a:avLst/>
          </a:prstGeom>
        </p:spPr>
      </p:pic>
      <p:pic>
        <p:nvPicPr>
          <p:cNvPr id="5" name="Picture 4" descr="A table set up for a dinner&#10;&#10;Description automatically generated with low confidence">
            <a:extLst>
              <a:ext uri="{FF2B5EF4-FFF2-40B4-BE49-F238E27FC236}">
                <a16:creationId xmlns:a16="http://schemas.microsoft.com/office/drawing/2014/main" id="{EE715A84-A67A-5A62-4E44-6F1E3230F6E1}"/>
              </a:ext>
            </a:extLst>
          </p:cNvPr>
          <p:cNvPicPr>
            <a:picLocks noChangeAspect="1"/>
          </p:cNvPicPr>
          <p:nvPr/>
        </p:nvPicPr>
        <p:blipFill>
          <a:blip r:embed="rId3"/>
          <a:stretch>
            <a:fillRect/>
          </a:stretch>
        </p:blipFill>
        <p:spPr>
          <a:xfrm>
            <a:off x="-110828" y="-52660"/>
            <a:ext cx="24604067" cy="13821319"/>
          </a:xfrm>
          <a:prstGeom prst="rect">
            <a:avLst/>
          </a:prstGeom>
        </p:spPr>
      </p:pic>
      <p:pic>
        <p:nvPicPr>
          <p:cNvPr id="7" name="Picture 6" descr="A picture containing font, text, typography, graphics&#10;&#10;Description automatically generated">
            <a:extLst>
              <a:ext uri="{FF2B5EF4-FFF2-40B4-BE49-F238E27FC236}">
                <a16:creationId xmlns:a16="http://schemas.microsoft.com/office/drawing/2014/main" id="{334AB9A5-7E50-21A8-70B8-8949FE3E7EB3}"/>
              </a:ext>
            </a:extLst>
          </p:cNvPr>
          <p:cNvPicPr>
            <a:picLocks noChangeAspect="1"/>
          </p:cNvPicPr>
          <p:nvPr/>
        </p:nvPicPr>
        <p:blipFill>
          <a:blip r:embed="rId2"/>
          <a:stretch>
            <a:fillRect/>
          </a:stretch>
        </p:blipFill>
        <p:spPr>
          <a:xfrm>
            <a:off x="848514" y="816735"/>
            <a:ext cx="18422270" cy="5458450"/>
          </a:xfrm>
          <a:prstGeom prst="rect">
            <a:avLst/>
          </a:prstGeom>
        </p:spPr>
      </p:pic>
    </p:spTree>
    <p:extLst>
      <p:ext uri="{BB962C8B-B14F-4D97-AF65-F5344CB8AC3E}">
        <p14:creationId xmlns:p14="http://schemas.microsoft.com/office/powerpoint/2010/main" val="1378128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E0789E24-60D6-4F58-CF3B-2CA910E9B034}"/>
              </a:ext>
            </a:extLst>
          </p:cNvPr>
          <p:cNvSpPr>
            <a:spLocks noGrp="1"/>
          </p:cNvSpPr>
          <p:nvPr>
            <p:ph type="sldNum" sz="quarter" idx="12"/>
          </p:nvPr>
        </p:nvSpPr>
        <p:spPr/>
        <p:txBody>
          <a:bodyPr/>
          <a:lstStyle/>
          <a:p>
            <a:fld id="{4EADB2E4-2809-4C85-B511-BAACE80F7AD9}" type="slidenum">
              <a:rPr lang="sv-SE" smtClean="0"/>
              <a:pPr/>
              <a:t>8</a:t>
            </a:fld>
            <a:endParaRPr lang="sv-SE" dirty="0"/>
          </a:p>
        </p:txBody>
      </p:sp>
      <p:sp>
        <p:nvSpPr>
          <p:cNvPr id="2" name="Tittel 1">
            <a:extLst>
              <a:ext uri="{FF2B5EF4-FFF2-40B4-BE49-F238E27FC236}">
                <a16:creationId xmlns:a16="http://schemas.microsoft.com/office/drawing/2014/main" id="{FDBD8A7E-4B92-4580-6E32-D0343510208C}"/>
              </a:ext>
            </a:extLst>
          </p:cNvPr>
          <p:cNvSpPr>
            <a:spLocks noGrp="1"/>
          </p:cNvSpPr>
          <p:nvPr>
            <p:ph type="title"/>
          </p:nvPr>
        </p:nvSpPr>
        <p:spPr>
          <a:xfrm>
            <a:off x="975471" y="1270001"/>
            <a:ext cx="17310942" cy="16312158"/>
          </a:xfrm>
        </p:spPr>
        <p:txBody>
          <a:bodyPr/>
          <a:lstStyle/>
          <a:p>
            <a:r>
              <a:rPr lang="sv-SE" dirty="0">
                <a:latin typeface="+mn-lt"/>
              </a:rPr>
              <a:t>Google </a:t>
            </a:r>
            <a:r>
              <a:rPr lang="sv-SE" sz="6000" dirty="0">
                <a:latin typeface="+mn-lt"/>
              </a:rPr>
              <a:t>– en viktig </a:t>
            </a:r>
            <a:r>
              <a:rPr lang="sv-SE" sz="6000" dirty="0" err="1">
                <a:latin typeface="+mn-lt"/>
              </a:rPr>
              <a:t>inngangsport</a:t>
            </a:r>
            <a:br>
              <a:rPr lang="sv-SE" dirty="0">
                <a:latin typeface="+mn-lt"/>
              </a:rPr>
            </a:br>
            <a:r>
              <a:rPr lang="sv-SE" sz="5400" dirty="0">
                <a:latin typeface="+mn-lt"/>
              </a:rPr>
              <a:t>90 % </a:t>
            </a:r>
            <a:r>
              <a:rPr lang="sv-SE" sz="5400" dirty="0" err="1">
                <a:latin typeface="+mn-lt"/>
              </a:rPr>
              <a:t>bruker</a:t>
            </a:r>
            <a:r>
              <a:rPr lang="sv-SE" sz="5400" dirty="0">
                <a:latin typeface="+mn-lt"/>
              </a:rPr>
              <a:t> Google i Norge</a:t>
            </a:r>
            <a:br>
              <a:rPr lang="sv-SE" sz="5400" dirty="0">
                <a:latin typeface="+mn-lt"/>
              </a:rPr>
            </a:br>
            <a:r>
              <a:rPr lang="sv-SE" sz="5400" dirty="0">
                <a:latin typeface="+mn-lt"/>
              </a:rPr>
              <a:t>Over 50 millioner </a:t>
            </a:r>
            <a:r>
              <a:rPr lang="sv-SE" sz="5400" dirty="0" err="1">
                <a:latin typeface="+mn-lt"/>
              </a:rPr>
              <a:t>søk</a:t>
            </a:r>
            <a:r>
              <a:rPr lang="sv-SE" sz="5400" dirty="0">
                <a:latin typeface="+mn-lt"/>
              </a:rPr>
              <a:t> i Google </a:t>
            </a:r>
            <a:r>
              <a:rPr lang="sv-SE" sz="5400" dirty="0" err="1">
                <a:latin typeface="+mn-lt"/>
              </a:rPr>
              <a:t>hvert</a:t>
            </a:r>
            <a:r>
              <a:rPr lang="sv-SE" sz="5400" dirty="0">
                <a:latin typeface="+mn-lt"/>
              </a:rPr>
              <a:t> </a:t>
            </a:r>
            <a:r>
              <a:rPr lang="sv-SE" sz="5400" dirty="0" err="1">
                <a:latin typeface="+mn-lt"/>
              </a:rPr>
              <a:t>døgn</a:t>
            </a:r>
            <a:r>
              <a:rPr lang="sv-SE" sz="5400" dirty="0">
                <a:latin typeface="+mn-lt"/>
              </a:rPr>
              <a:t> i Norge</a:t>
            </a:r>
            <a:br>
              <a:rPr lang="sv-SE" sz="5400" dirty="0">
                <a:latin typeface="+mn-lt"/>
              </a:rPr>
            </a:br>
            <a:r>
              <a:rPr lang="sv-SE" sz="5400" dirty="0">
                <a:latin typeface="+mn-lt"/>
              </a:rPr>
              <a:t>70% av de som </a:t>
            </a:r>
            <a:r>
              <a:rPr lang="sv-SE" sz="5400" dirty="0" err="1">
                <a:latin typeface="+mn-lt"/>
              </a:rPr>
              <a:t>søker</a:t>
            </a:r>
            <a:r>
              <a:rPr lang="sv-SE" sz="5400" dirty="0">
                <a:latin typeface="+mn-lt"/>
              </a:rPr>
              <a:t> </a:t>
            </a:r>
            <a:r>
              <a:rPr lang="sv-SE" sz="5400" dirty="0" err="1">
                <a:latin typeface="+mn-lt"/>
              </a:rPr>
              <a:t>klikker</a:t>
            </a:r>
            <a:r>
              <a:rPr lang="sv-SE" sz="5400" dirty="0">
                <a:latin typeface="+mn-lt"/>
              </a:rPr>
              <a:t> på organiske </a:t>
            </a:r>
            <a:r>
              <a:rPr lang="sv-SE" sz="5400" dirty="0" err="1">
                <a:latin typeface="+mn-lt"/>
              </a:rPr>
              <a:t>resultater</a:t>
            </a:r>
            <a:r>
              <a:rPr lang="sv-SE" sz="5400" dirty="0">
                <a:latin typeface="+mn-lt"/>
              </a:rPr>
              <a:t> (</a:t>
            </a:r>
            <a:r>
              <a:rPr lang="sv-SE" sz="5400" dirty="0" err="1">
                <a:latin typeface="+mn-lt"/>
              </a:rPr>
              <a:t>ikke</a:t>
            </a:r>
            <a:r>
              <a:rPr lang="sv-SE" sz="5400" dirty="0">
                <a:latin typeface="+mn-lt"/>
              </a:rPr>
              <a:t> betalte annonser) i Google</a:t>
            </a:r>
            <a:br>
              <a:rPr lang="sv-SE" sz="5400" dirty="0">
                <a:latin typeface="+mn-lt"/>
              </a:rPr>
            </a:br>
            <a:r>
              <a:rPr lang="sv-SE" sz="5400" dirty="0">
                <a:latin typeface="+mn-lt"/>
              </a:rPr>
              <a:t>Det er </a:t>
            </a:r>
            <a:r>
              <a:rPr lang="sv-SE" sz="5400" dirty="0" err="1">
                <a:latin typeface="+mn-lt"/>
              </a:rPr>
              <a:t>her</a:t>
            </a:r>
            <a:r>
              <a:rPr lang="sv-SE" sz="5400" dirty="0">
                <a:latin typeface="+mn-lt"/>
              </a:rPr>
              <a:t> </a:t>
            </a:r>
            <a:r>
              <a:rPr lang="sv-SE" sz="5400" dirty="0" err="1">
                <a:latin typeface="+mn-lt"/>
              </a:rPr>
              <a:t>kundereisen</a:t>
            </a:r>
            <a:r>
              <a:rPr lang="sv-SE" sz="5400" dirty="0">
                <a:latin typeface="+mn-lt"/>
              </a:rPr>
              <a:t> starter, </a:t>
            </a:r>
            <a:r>
              <a:rPr lang="sv-SE" sz="5400" dirty="0" err="1">
                <a:latin typeface="+mn-lt"/>
              </a:rPr>
              <a:t>handler</a:t>
            </a:r>
            <a:r>
              <a:rPr lang="sv-SE" sz="5400" dirty="0">
                <a:latin typeface="+mn-lt"/>
              </a:rPr>
              <a:t> om å </a:t>
            </a:r>
            <a:r>
              <a:rPr lang="sv-SE" sz="5400" dirty="0" err="1">
                <a:latin typeface="+mn-lt"/>
              </a:rPr>
              <a:t>skaffe</a:t>
            </a:r>
            <a:r>
              <a:rPr lang="sv-SE" sz="5400" dirty="0">
                <a:latin typeface="+mn-lt"/>
              </a:rPr>
              <a:t> info, </a:t>
            </a:r>
            <a:r>
              <a:rPr lang="sv-SE" sz="5400" dirty="0" err="1">
                <a:latin typeface="+mn-lt"/>
              </a:rPr>
              <a:t>sammenligne</a:t>
            </a:r>
            <a:r>
              <a:rPr lang="sv-SE" sz="5400" dirty="0">
                <a:latin typeface="+mn-lt"/>
              </a:rPr>
              <a:t> </a:t>
            </a:r>
            <a:r>
              <a:rPr lang="sv-SE" sz="5400" dirty="0" err="1">
                <a:latin typeface="+mn-lt"/>
              </a:rPr>
              <a:t>og</a:t>
            </a:r>
            <a:r>
              <a:rPr lang="sv-SE" sz="5400" dirty="0">
                <a:latin typeface="+mn-lt"/>
              </a:rPr>
              <a:t> </a:t>
            </a:r>
            <a:r>
              <a:rPr lang="sv-SE" sz="5400" dirty="0" err="1">
                <a:latin typeface="+mn-lt"/>
              </a:rPr>
              <a:t>til</a:t>
            </a:r>
            <a:r>
              <a:rPr lang="sv-SE" sz="5400" dirty="0">
                <a:latin typeface="+mn-lt"/>
              </a:rPr>
              <a:t> </a:t>
            </a:r>
            <a:r>
              <a:rPr lang="sv-SE" sz="5400" dirty="0" err="1">
                <a:latin typeface="+mn-lt"/>
              </a:rPr>
              <a:t>slutt</a:t>
            </a:r>
            <a:r>
              <a:rPr lang="sv-SE" sz="5400" dirty="0">
                <a:latin typeface="+mn-lt"/>
              </a:rPr>
              <a:t> </a:t>
            </a:r>
            <a:r>
              <a:rPr lang="sv-SE" sz="5400" dirty="0" err="1">
                <a:latin typeface="+mn-lt"/>
              </a:rPr>
              <a:t>gjøre</a:t>
            </a:r>
            <a:r>
              <a:rPr lang="sv-SE" sz="5400" dirty="0">
                <a:latin typeface="+mn-lt"/>
              </a:rPr>
              <a:t> et </a:t>
            </a:r>
            <a:r>
              <a:rPr lang="sv-SE" sz="5400" dirty="0" err="1">
                <a:latin typeface="+mn-lt"/>
              </a:rPr>
              <a:t>valg</a:t>
            </a:r>
            <a:r>
              <a:rPr lang="sv-SE" sz="5400" dirty="0">
                <a:latin typeface="+mn-lt"/>
              </a:rPr>
              <a:t>, en handel eller </a:t>
            </a:r>
            <a:r>
              <a:rPr lang="sv-SE" sz="5400" dirty="0" err="1">
                <a:latin typeface="+mn-lt"/>
              </a:rPr>
              <a:t>transaksjon</a:t>
            </a:r>
            <a:r>
              <a:rPr lang="sv-SE" sz="5400" dirty="0">
                <a:latin typeface="+mn-lt"/>
              </a:rPr>
              <a:t>.</a:t>
            </a:r>
            <a:br>
              <a:rPr lang="sv-SE" sz="5400" dirty="0">
                <a:latin typeface="+mn-lt"/>
              </a:rPr>
            </a:br>
            <a:r>
              <a:rPr lang="sv-SE" sz="5400" dirty="0">
                <a:latin typeface="+mn-lt"/>
              </a:rPr>
              <a:t>Vi </a:t>
            </a:r>
            <a:r>
              <a:rPr lang="sv-SE" sz="5400" dirty="0" err="1">
                <a:latin typeface="+mn-lt"/>
              </a:rPr>
              <a:t>jobber</a:t>
            </a:r>
            <a:r>
              <a:rPr lang="sv-SE" sz="5400" dirty="0">
                <a:latin typeface="+mn-lt"/>
              </a:rPr>
              <a:t> med å se på </a:t>
            </a:r>
            <a:r>
              <a:rPr lang="sv-SE" sz="5400" dirty="0" err="1">
                <a:latin typeface="+mn-lt"/>
              </a:rPr>
              <a:t>hvilke</a:t>
            </a:r>
            <a:r>
              <a:rPr lang="sv-SE" sz="5400" dirty="0">
                <a:latin typeface="+mn-lt"/>
              </a:rPr>
              <a:t> </a:t>
            </a:r>
            <a:r>
              <a:rPr lang="sv-SE" sz="5400" dirty="0" err="1">
                <a:latin typeface="+mn-lt"/>
              </a:rPr>
              <a:t>søkeord</a:t>
            </a:r>
            <a:r>
              <a:rPr lang="sv-SE" sz="5400" dirty="0">
                <a:latin typeface="+mn-lt"/>
              </a:rPr>
              <a:t> folk </a:t>
            </a:r>
            <a:r>
              <a:rPr lang="sv-SE" sz="5400" dirty="0" err="1">
                <a:latin typeface="+mn-lt"/>
              </a:rPr>
              <a:t>bruker</a:t>
            </a:r>
            <a:r>
              <a:rPr lang="sv-SE" sz="5400" dirty="0">
                <a:latin typeface="+mn-lt"/>
              </a:rPr>
              <a:t>, </a:t>
            </a:r>
            <a:r>
              <a:rPr lang="sv-SE" sz="5400" dirty="0" err="1">
                <a:latin typeface="+mn-lt"/>
              </a:rPr>
              <a:t>og</a:t>
            </a:r>
            <a:r>
              <a:rPr lang="sv-SE" sz="5400" dirty="0">
                <a:latin typeface="+mn-lt"/>
              </a:rPr>
              <a:t> bygge </a:t>
            </a:r>
            <a:r>
              <a:rPr lang="sv-SE" sz="5400" dirty="0" err="1">
                <a:latin typeface="+mn-lt"/>
              </a:rPr>
              <a:t>innholdt</a:t>
            </a:r>
            <a:r>
              <a:rPr lang="sv-SE" sz="5400" dirty="0">
                <a:latin typeface="+mn-lt"/>
              </a:rPr>
              <a:t> </a:t>
            </a:r>
            <a:r>
              <a:rPr lang="sv-SE" sz="5400" dirty="0" err="1">
                <a:latin typeface="+mn-lt"/>
              </a:rPr>
              <a:t>rundt</a:t>
            </a:r>
            <a:r>
              <a:rPr lang="sv-SE" sz="5400" dirty="0">
                <a:latin typeface="+mn-lt"/>
              </a:rPr>
              <a:t> </a:t>
            </a:r>
            <a:r>
              <a:rPr lang="sv-SE" sz="5400" dirty="0" err="1">
                <a:latin typeface="+mn-lt"/>
              </a:rPr>
              <a:t>dette</a:t>
            </a:r>
            <a:r>
              <a:rPr lang="sv-SE" sz="5400" dirty="0">
                <a:latin typeface="+mn-lt"/>
              </a:rPr>
              <a:t>.</a:t>
            </a:r>
            <a:br>
              <a:rPr lang="sv-SE" sz="5400" dirty="0">
                <a:latin typeface="+mn-lt"/>
              </a:rPr>
            </a:br>
            <a:br>
              <a:rPr lang="sv-SE" sz="5400" dirty="0">
                <a:latin typeface="+mn-lt"/>
              </a:rPr>
            </a:br>
            <a:br>
              <a:rPr lang="sv-SE" dirty="0"/>
            </a:br>
            <a:br>
              <a:rPr lang="sv-SE" dirty="0"/>
            </a:br>
            <a:endParaRPr lang="sv-SE" dirty="0"/>
          </a:p>
        </p:txBody>
      </p:sp>
    </p:spTree>
    <p:extLst>
      <p:ext uri="{BB962C8B-B14F-4D97-AF65-F5344CB8AC3E}">
        <p14:creationId xmlns:p14="http://schemas.microsoft.com/office/powerpoint/2010/main" val="4213433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108362-53EC-28BB-3ABC-C83BD144F508}"/>
              </a:ext>
            </a:extLst>
          </p:cNvPr>
          <p:cNvSpPr>
            <a:spLocks noGrp="1"/>
          </p:cNvSpPr>
          <p:nvPr>
            <p:ph type="title"/>
          </p:nvPr>
        </p:nvSpPr>
        <p:spPr/>
        <p:txBody>
          <a:bodyPr/>
          <a:lstStyle/>
          <a:p>
            <a:r>
              <a:rPr lang="sv-SE" dirty="0" err="1"/>
              <a:t>Nøkkeltall</a:t>
            </a:r>
            <a:r>
              <a:rPr lang="sv-SE"/>
              <a:t> Google </a:t>
            </a:r>
            <a:r>
              <a:rPr lang="sv-SE" err="1"/>
              <a:t>Search</a:t>
            </a:r>
            <a:r>
              <a:rPr lang="sv-SE"/>
              <a:t> </a:t>
            </a:r>
            <a:r>
              <a:rPr lang="sv-SE" err="1"/>
              <a:t>Console</a:t>
            </a:r>
            <a:r>
              <a:rPr lang="sv-SE"/>
              <a:t> - 2023</a:t>
            </a:r>
          </a:p>
        </p:txBody>
      </p:sp>
      <p:sp>
        <p:nvSpPr>
          <p:cNvPr id="4" name="Plassholder for lysbildenummer 3">
            <a:extLst>
              <a:ext uri="{FF2B5EF4-FFF2-40B4-BE49-F238E27FC236}">
                <a16:creationId xmlns:a16="http://schemas.microsoft.com/office/drawing/2014/main" id="{AF97DE72-A9F8-2DEC-B4C8-D5A4414A91A4}"/>
              </a:ext>
            </a:extLst>
          </p:cNvPr>
          <p:cNvSpPr>
            <a:spLocks noGrp="1"/>
          </p:cNvSpPr>
          <p:nvPr>
            <p:ph type="sldNum" sz="quarter" idx="12"/>
          </p:nvPr>
        </p:nvSpPr>
        <p:spPr/>
        <p:txBody>
          <a:bodyPr/>
          <a:lstStyle/>
          <a:p>
            <a:fld id="{4EADB2E4-2809-4C85-B511-BAACE80F7AD9}" type="slidenum">
              <a:rPr lang="sv-SE" smtClean="0"/>
              <a:t>9</a:t>
            </a:fld>
            <a:endParaRPr lang="sv-SE"/>
          </a:p>
        </p:txBody>
      </p:sp>
      <p:pic>
        <p:nvPicPr>
          <p:cNvPr id="3" name="Bilde 2">
            <a:extLst>
              <a:ext uri="{FF2B5EF4-FFF2-40B4-BE49-F238E27FC236}">
                <a16:creationId xmlns:a16="http://schemas.microsoft.com/office/drawing/2014/main" id="{93C29883-1D02-7BF1-6265-A6FC2FC7A779}"/>
              </a:ext>
            </a:extLst>
          </p:cNvPr>
          <p:cNvPicPr>
            <a:picLocks noChangeAspect="1"/>
          </p:cNvPicPr>
          <p:nvPr/>
        </p:nvPicPr>
        <p:blipFill rotWithShape="1">
          <a:blip r:embed="rId3"/>
          <a:srcRect l="23567" t="43792" r="5365" b="1973"/>
          <a:stretch/>
        </p:blipFill>
        <p:spPr>
          <a:xfrm>
            <a:off x="1855224" y="2864049"/>
            <a:ext cx="20631689" cy="8391187"/>
          </a:xfrm>
          <a:prstGeom prst="rect">
            <a:avLst/>
          </a:prstGeom>
        </p:spPr>
      </p:pic>
    </p:spTree>
    <p:extLst>
      <p:ext uri="{BB962C8B-B14F-4D97-AF65-F5344CB8AC3E}">
        <p14:creationId xmlns:p14="http://schemas.microsoft.com/office/powerpoint/2010/main" val="20280907"/>
      </p:ext>
    </p:extLst>
  </p:cSld>
  <p:clrMapOvr>
    <a:masterClrMapping/>
  </p:clrMapOvr>
</p:sld>
</file>

<file path=ppt/theme/theme1.xml><?xml version="1.0" encoding="utf-8"?>
<a:theme xmlns:a="http://schemas.openxmlformats.org/drawingml/2006/main" name="Office-tema">
  <a:themeElements>
    <a:clrScheme name="Office">
      <a:dk1>
        <a:srgbClr val="262423"/>
      </a:dk1>
      <a:lt1>
        <a:srgbClr val="FFFFFF"/>
      </a:lt1>
      <a:dk2>
        <a:srgbClr val="8A2C18"/>
      </a:dk2>
      <a:lt2>
        <a:srgbClr val="B85429"/>
      </a:lt2>
      <a:accent1>
        <a:srgbClr val="7B8040"/>
      </a:accent1>
      <a:accent2>
        <a:srgbClr val="4A4C20"/>
      </a:accent2>
      <a:accent3>
        <a:srgbClr val="AABFC9"/>
      </a:accent3>
      <a:accent4>
        <a:srgbClr val="688996"/>
      </a:accent4>
      <a:accent5>
        <a:srgbClr val="E3BA8F"/>
      </a:accent5>
      <a:accent6>
        <a:srgbClr val="A86C36"/>
      </a:accent6>
      <a:hlink>
        <a:srgbClr val="0563C1"/>
      </a:hlink>
      <a:folHlink>
        <a:srgbClr val="954F72"/>
      </a:folHlink>
    </a:clrScheme>
    <a:fontScheme name="Egendefinert 90">
      <a:majorFont>
        <a:latin typeface="PP Editorial Old Ultralight"/>
        <a:ea typeface=""/>
        <a:cs typeface=""/>
      </a:majorFont>
      <a:minorFont>
        <a:latin typeface="Beausite Classic Cle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8A2C18"/>
    </a:custClr>
    <a:custClr name="Custom Color 2">
      <a:srgbClr val="CF8333"/>
    </a:custClr>
    <a:custClr name="Custom Color 3">
      <a:srgbClr val="B05B27"/>
    </a:custClr>
  </a:custClrLst>
  <a:extLst>
    <a:ext uri="{05A4C25C-085E-4340-85A3-A5531E510DB2}">
      <thm15:themeFamily xmlns:thm15="http://schemas.microsoft.com/office/thememl/2012/main" name="VRO_PPT.potx" id="{F9CEBBB7-A640-4C5B-9592-49978AAC7C47}" vid="{579D7C7E-3010-404C-92C7-F8B0B75175A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 dockstate="right" visibility="0" width="350"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7723C3FA-BF32-4994-B389-463905362F4C}">
  <we:reference id="461d4cc1-a871-4735-92bd-d6d2a3159a12" version="1.0.0.0" store="\\JØRGEN-JOBB\Users\JørgenBye\Drammen kommune" storeType="Filesystem"/>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62DE3E4-E91C-4B61-ABAE-77C511B53014}">
  <we:reference id="57db97c6-56e5-4674-9af2-c47f9e909233" version="1.0.0.1"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33dbc56-2f50-4b97-b991-a1386aa4f88c" xsi:nil="true"/>
    <lcf76f155ced4ddcb4097134ff3c332f xmlns="21615611-282d-46d9-ba58-4ff6abe2af2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6CC608DC8DFDD42B025C3B4CDDCE4B2" ma:contentTypeVersion="14" ma:contentTypeDescription="Opprett et nytt dokument." ma:contentTypeScope="" ma:versionID="656ff69624b96848af61a38f54559edb">
  <xsd:schema xmlns:xsd="http://www.w3.org/2001/XMLSchema" xmlns:xs="http://www.w3.org/2001/XMLSchema" xmlns:p="http://schemas.microsoft.com/office/2006/metadata/properties" xmlns:ns2="21615611-282d-46d9-ba58-4ff6abe2af26" xmlns:ns3="033dbc56-2f50-4b97-b991-a1386aa4f88c" targetNamespace="http://schemas.microsoft.com/office/2006/metadata/properties" ma:root="true" ma:fieldsID="64004e1413657ac34c85fa604c8880a5" ns2:_="" ns3:_="">
    <xsd:import namespace="21615611-282d-46d9-ba58-4ff6abe2af26"/>
    <xsd:import namespace="033dbc56-2f50-4b97-b991-a1386aa4f88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615611-282d-46d9-ba58-4ff6abe2af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29fc57d7-56c0-4d65-8a11-5cfec86d071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3dbc56-2f50-4b97-b991-a1386aa4f88c"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TaxCatchAll" ma:index="19" nillable="true" ma:displayName="Taxonomy Catch All Column" ma:hidden="true" ma:list="{fffdf7f2-b119-48d0-bdd1-2e1f48c00b8e}" ma:internalName="TaxCatchAll" ma:showField="CatchAllData" ma:web="033dbc56-2f50-4b97-b991-a1386aa4f8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B1ECDD-C8A8-4492-90DB-45106DE96E66}">
  <ds:schemaRefs>
    <ds:schemaRef ds:uri="21615611-282d-46d9-ba58-4ff6abe2af26"/>
    <ds:schemaRef ds:uri="http://schemas.openxmlformats.org/package/2006/metadata/core-properties"/>
    <ds:schemaRef ds:uri="http://purl.org/dc/term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033dbc56-2f50-4b97-b991-a1386aa4f88c"/>
    <ds:schemaRef ds:uri="http://schemas.microsoft.com/office/2006/metadata/properties"/>
  </ds:schemaRefs>
</ds:datastoreItem>
</file>

<file path=customXml/itemProps2.xml><?xml version="1.0" encoding="utf-8"?>
<ds:datastoreItem xmlns:ds="http://schemas.openxmlformats.org/officeDocument/2006/customXml" ds:itemID="{9F7F557B-73C2-4853-B7E1-77ADDED22D26}">
  <ds:schemaRefs>
    <ds:schemaRef ds:uri="033dbc56-2f50-4b97-b991-a1386aa4f88c"/>
    <ds:schemaRef ds:uri="21615611-282d-46d9-ba58-4ff6abe2af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65030F-6420-4331-8591-DD844C2507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VRO_PPT (5)</Template>
  <TotalTime>64</TotalTime>
  <Words>1591</Words>
  <Application>Microsoft Macintosh PowerPoint</Application>
  <PresentationFormat>Egendefinert</PresentationFormat>
  <Paragraphs>201</Paragraphs>
  <Slides>34</Slides>
  <Notes>19</Notes>
  <HiddenSlides>0</HiddenSlides>
  <MMClips>0</MMClips>
  <ScaleCrop>false</ScaleCrop>
  <HeadingPairs>
    <vt:vector size="8" baseType="variant">
      <vt:variant>
        <vt:lpstr>Brukte skrifter</vt:lpstr>
      </vt:variant>
      <vt:variant>
        <vt:i4>9</vt:i4>
      </vt:variant>
      <vt:variant>
        <vt:lpstr>Tema</vt:lpstr>
      </vt:variant>
      <vt:variant>
        <vt:i4>1</vt:i4>
      </vt:variant>
      <vt:variant>
        <vt:lpstr>Innebygde OLE-servere</vt:lpstr>
      </vt:variant>
      <vt:variant>
        <vt:i4>1</vt:i4>
      </vt:variant>
      <vt:variant>
        <vt:lpstr>Lysbildetitler</vt:lpstr>
      </vt:variant>
      <vt:variant>
        <vt:i4>34</vt:i4>
      </vt:variant>
    </vt:vector>
  </HeadingPairs>
  <TitlesOfParts>
    <vt:vector size="45" baseType="lpstr">
      <vt:lpstr>Aptos</vt:lpstr>
      <vt:lpstr>Arial</vt:lpstr>
      <vt:lpstr>Beausite Classic Clear</vt:lpstr>
      <vt:lpstr>Calibri</vt:lpstr>
      <vt:lpstr>Courier New</vt:lpstr>
      <vt:lpstr>EB Garamond</vt:lpstr>
      <vt:lpstr>Proxima Nova</vt:lpstr>
      <vt:lpstr>Source Sans Pro</vt:lpstr>
      <vt:lpstr>Wingdings</vt:lpstr>
      <vt:lpstr>Office-tema</vt:lpstr>
      <vt:lpstr>Regneark</vt:lpstr>
      <vt:lpstr>Hva betyr reiselivet for øvrig næringsliv?</vt:lpstr>
      <vt:lpstr>Agenda</vt:lpstr>
      <vt:lpstr>Visit Røros og Østerdalen S.A.</vt:lpstr>
      <vt:lpstr>Vi representerer et næringsliv som totalt omsetter for ca. 2 mrd i året.   Det fins et stort potensiale for verdiskaping!</vt:lpstr>
      <vt:lpstr>Fordeling partnere fordelt på bransje</vt:lpstr>
      <vt:lpstr>PowerPoint-presentasjon</vt:lpstr>
      <vt:lpstr>PowerPoint-presentasjon</vt:lpstr>
      <vt:lpstr>Google – en viktig inngangsport 90 % bruker Google i Norge Over 50 millioner søk i Google hvert døgn i Norge 70% av de som søker klikker på organiske resultater (ikke betalte annonser) i Google Det er her kundereisen starter, handler om å skaffe info, sammenligne og til slutt gjøre et valg, en handel eller transaksjon. Vi jobber med å se på hvilke søkeord folk bruker, og bygge innholdt rundt dette.    </vt:lpstr>
      <vt:lpstr>Nøkkeltall Google Search Console - 2023</vt:lpstr>
      <vt:lpstr>Q1 - 800.000 visninger Q2 - 739.000 visninger Q3 - 747.000 visninger  Så langt i år 2,34 mill</vt:lpstr>
      <vt:lpstr>PowerPoint-presentasjon</vt:lpstr>
      <vt:lpstr>PowerPoint-presentasjon</vt:lpstr>
      <vt:lpstr>PowerPoint-presentasjon</vt:lpstr>
      <vt:lpstr>PowerPoint-presentasjon</vt:lpstr>
      <vt:lpstr>Nettsiden</vt:lpstr>
      <vt:lpstr>Case: Overnatting </vt:lpstr>
      <vt:lpstr>PowerPoint-presentasjon</vt:lpstr>
      <vt:lpstr>PowerPoint-presentasjon</vt:lpstr>
      <vt:lpstr>PowerPoint-presentasjon</vt:lpstr>
      <vt:lpstr>Case: Se og gjøre</vt:lpstr>
      <vt:lpstr>PowerPoint-presentasjon</vt:lpstr>
      <vt:lpstr>Indirekte næringer</vt:lpstr>
      <vt:lpstr>Case: Frost Røros</vt:lpstr>
      <vt:lpstr>Case: Frost Røros  - bryllup</vt:lpstr>
      <vt:lpstr>Eksempel: Bryllup på Røros, SoMe og nettside</vt:lpstr>
      <vt:lpstr>Case: Frost Røros</vt:lpstr>
      <vt:lpstr>Søkeord vi rangerer på i søkemotorene (bredden er stor)</vt:lpstr>
      <vt:lpstr>Samarbeid med indirekte næringer  ViRØ + SEO-konsulent + indirekte næring: Se på SEO, søkeord og fraser:  Hva ønsker næringen å oppnå – mål? Hva er folk interessert i og lurer på?  Hvordan kobler vi disse to sammen? Vi oppnår trafikk og merkevarebygging.   Gitt at målet er å sluse trafikk til egen nettside: Aktiv Eiendom – Hva er forskjellen på småbruk og gårdsbruk?  Røros Entreprenør – Hva må du tenke på når du skal bygge hytte?         </vt:lpstr>
      <vt:lpstr>   Sosiale medier</vt:lpstr>
      <vt:lpstr>PowerPoint-presentasjon</vt:lpstr>
      <vt:lpstr>PowerPoint-presentasjon</vt:lpstr>
      <vt:lpstr>Visit Røros og Østerdalen som motor</vt:lpstr>
      <vt:lpstr>Lunsj!</vt:lpstr>
      <vt:lpstr>Spørsmål og åpen diskusjon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Tove Martens</dc:creator>
  <cp:lastModifiedBy>Mali Finborud Nøren</cp:lastModifiedBy>
  <cp:revision>2</cp:revision>
  <cp:lastPrinted>2024-06-05T08:34:09Z</cp:lastPrinted>
  <dcterms:created xsi:type="dcterms:W3CDTF">2023-11-07T10:45:25Z</dcterms:created>
  <dcterms:modified xsi:type="dcterms:W3CDTF">2024-11-21T12:24:41Z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0x01010056CC608DC8DFDD42B025C3B4CDDCE4B2</vt:lpwstr>
  </property>
  <property fmtid="{D5CDD505-2E9C-101B-9397-08002B2CF9AE}" pid="3" name="MediaServiceImageTags">
    <vt:lpwstr/>
  </property>
</Properties>
</file>