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7"/>
  </p:notesMasterIdLst>
  <p:sldIdLst>
    <p:sldId id="2147475170" r:id="rId5"/>
    <p:sldId id="2147475171" r:id="rId6"/>
  </p:sldIdLst>
  <p:sldSz cx="24382413" cy="13716000"/>
  <p:notesSz cx="6797675" cy="9926638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01" autoAdjust="0"/>
  </p:normalViewPr>
  <p:slideViewPr>
    <p:cSldViewPr snapToGrid="0">
      <p:cViewPr varScale="1">
        <p:scale>
          <a:sx n="64" d="100"/>
          <a:sy n="64" d="100"/>
        </p:scale>
        <p:origin x="480" y="17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1DE16-1E36-4170-A5C2-B7C90D9380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AFF3F1F-D504-4CE7-8395-C9BB911D500E}">
      <dgm:prSet phldrT="[Tekst]" custT="1"/>
      <dgm:spPr/>
      <dgm:t>
        <a:bodyPr/>
        <a:lstStyle/>
        <a:p>
          <a:r>
            <a:rPr lang="nb-NO" sz="2800" dirty="0"/>
            <a:t>Februar</a:t>
          </a:r>
        </a:p>
      </dgm:t>
    </dgm:pt>
    <dgm:pt modelId="{EFBFCA49-5A07-4677-813C-4AF4F501EB86}" type="parTrans" cxnId="{05C9905C-F129-4CC3-89CC-E03582C4A24D}">
      <dgm:prSet/>
      <dgm:spPr/>
      <dgm:t>
        <a:bodyPr/>
        <a:lstStyle/>
        <a:p>
          <a:endParaRPr lang="nb-NO" sz="3600"/>
        </a:p>
      </dgm:t>
    </dgm:pt>
    <dgm:pt modelId="{9C829E86-A080-46A7-A1E9-BFECE93FCC2C}" type="sibTrans" cxnId="{05C9905C-F129-4CC3-89CC-E03582C4A24D}">
      <dgm:prSet/>
      <dgm:spPr/>
      <dgm:t>
        <a:bodyPr/>
        <a:lstStyle/>
        <a:p>
          <a:endParaRPr lang="nb-NO" sz="3600"/>
        </a:p>
      </dgm:t>
    </dgm:pt>
    <dgm:pt modelId="{BE2A26E6-174C-4A0D-844C-0AB7DAC4E744}">
      <dgm:prSet phldrT="[Tekst]" custT="1"/>
      <dgm:spPr/>
      <dgm:t>
        <a:bodyPr/>
        <a:lstStyle/>
        <a:p>
          <a:r>
            <a:rPr lang="nb-NO" sz="2000" dirty="0" err="1"/>
            <a:t>Bærekraftssamling</a:t>
          </a:r>
          <a:r>
            <a:rPr lang="nb-NO" sz="2000" dirty="0"/>
            <a:t> destinasjonsselskaper</a:t>
          </a:r>
        </a:p>
      </dgm:t>
    </dgm:pt>
    <dgm:pt modelId="{93590817-753E-4CCA-B7B0-C9937F3221C4}" type="parTrans" cxnId="{A8829053-9AC8-42D7-B7A2-BB7290F50693}">
      <dgm:prSet/>
      <dgm:spPr/>
      <dgm:t>
        <a:bodyPr/>
        <a:lstStyle/>
        <a:p>
          <a:endParaRPr lang="nb-NO" sz="3600"/>
        </a:p>
      </dgm:t>
    </dgm:pt>
    <dgm:pt modelId="{A407839E-4958-4BBA-B31D-BBDDA1B25059}" type="sibTrans" cxnId="{A8829053-9AC8-42D7-B7A2-BB7290F50693}">
      <dgm:prSet/>
      <dgm:spPr/>
      <dgm:t>
        <a:bodyPr/>
        <a:lstStyle/>
        <a:p>
          <a:endParaRPr lang="nb-NO" sz="3600"/>
        </a:p>
      </dgm:t>
    </dgm:pt>
    <dgm:pt modelId="{A5AD214E-58AD-40A7-8AF2-2D9E574730D4}">
      <dgm:prSet phldrT="[Tekst]" custT="1"/>
      <dgm:spPr/>
      <dgm:t>
        <a:bodyPr/>
        <a:lstStyle/>
        <a:p>
          <a:r>
            <a:rPr lang="nb-NO" sz="2800" dirty="0"/>
            <a:t>Mars</a:t>
          </a:r>
        </a:p>
      </dgm:t>
    </dgm:pt>
    <dgm:pt modelId="{5BAB6043-C15B-4507-B0D0-A694D6A62CFB}" type="parTrans" cxnId="{D4579DDD-F7DB-4820-830A-062328A60BB0}">
      <dgm:prSet/>
      <dgm:spPr/>
      <dgm:t>
        <a:bodyPr/>
        <a:lstStyle/>
        <a:p>
          <a:endParaRPr lang="nb-NO" sz="3600"/>
        </a:p>
      </dgm:t>
    </dgm:pt>
    <dgm:pt modelId="{731DF852-02E2-4CAD-9D9E-2E2B81D84003}" type="sibTrans" cxnId="{D4579DDD-F7DB-4820-830A-062328A60BB0}">
      <dgm:prSet/>
      <dgm:spPr/>
      <dgm:t>
        <a:bodyPr/>
        <a:lstStyle/>
        <a:p>
          <a:endParaRPr lang="nb-NO" sz="3600"/>
        </a:p>
      </dgm:t>
    </dgm:pt>
    <dgm:pt modelId="{36AA478B-B826-4B94-960E-4B1F4D7B5BB7}">
      <dgm:prSet phldrT="[Tekst]" custT="1"/>
      <dgm:spPr/>
      <dgm:t>
        <a:bodyPr/>
        <a:lstStyle/>
        <a:p>
          <a:r>
            <a:rPr lang="nb-NO" sz="2000" dirty="0"/>
            <a:t>18.03.25, kl. 14 – 16: Markedsrådsmøte</a:t>
          </a:r>
        </a:p>
      </dgm:t>
    </dgm:pt>
    <dgm:pt modelId="{392F002A-551A-4A34-8A7D-54AA3A401A01}" type="parTrans" cxnId="{61CF84BB-509F-4352-BAF7-7F81EB6679EF}">
      <dgm:prSet/>
      <dgm:spPr/>
      <dgm:t>
        <a:bodyPr/>
        <a:lstStyle/>
        <a:p>
          <a:endParaRPr lang="nb-NO" sz="3600"/>
        </a:p>
      </dgm:t>
    </dgm:pt>
    <dgm:pt modelId="{AF546937-62F7-4455-9550-2AE3C111473E}" type="sibTrans" cxnId="{61CF84BB-509F-4352-BAF7-7F81EB6679EF}">
      <dgm:prSet/>
      <dgm:spPr/>
      <dgm:t>
        <a:bodyPr/>
        <a:lstStyle/>
        <a:p>
          <a:endParaRPr lang="nb-NO" sz="3600"/>
        </a:p>
      </dgm:t>
    </dgm:pt>
    <dgm:pt modelId="{959C115A-3BA9-48DE-9BA4-C3169C8E7836}">
      <dgm:prSet phldrT="[Tekst]" custT="1"/>
      <dgm:spPr/>
      <dgm:t>
        <a:bodyPr/>
        <a:lstStyle/>
        <a:p>
          <a:r>
            <a:rPr lang="nb-NO" sz="2800" dirty="0"/>
            <a:t>April</a:t>
          </a:r>
        </a:p>
      </dgm:t>
    </dgm:pt>
    <dgm:pt modelId="{6EC445E3-606B-433E-94E2-EA9673A5FE01}" type="parTrans" cxnId="{60243065-3F63-4A06-AAFC-AF808B874C4C}">
      <dgm:prSet/>
      <dgm:spPr/>
      <dgm:t>
        <a:bodyPr/>
        <a:lstStyle/>
        <a:p>
          <a:endParaRPr lang="nb-NO" sz="3600"/>
        </a:p>
      </dgm:t>
    </dgm:pt>
    <dgm:pt modelId="{97B207AE-9109-45F0-BC6A-C3F07C13AB27}" type="sibTrans" cxnId="{60243065-3F63-4A06-AAFC-AF808B874C4C}">
      <dgm:prSet/>
      <dgm:spPr/>
      <dgm:t>
        <a:bodyPr/>
        <a:lstStyle/>
        <a:p>
          <a:endParaRPr lang="nb-NO" sz="3600"/>
        </a:p>
      </dgm:t>
    </dgm:pt>
    <dgm:pt modelId="{AB4EAC65-6EAB-4E04-B8F7-DFAB1452865E}">
      <dgm:prSet phldrT="[Tekst]" custT="1"/>
      <dgm:spPr/>
      <dgm:t>
        <a:bodyPr/>
        <a:lstStyle/>
        <a:p>
          <a:r>
            <a:rPr lang="nb-NO" sz="2000" dirty="0"/>
            <a:t>16.04.24:, kl. 08.30 – 09.45: Digitalt samarbeidsmøte kommunene</a:t>
          </a:r>
        </a:p>
      </dgm:t>
    </dgm:pt>
    <dgm:pt modelId="{7A581BFC-6962-4247-B755-6189F8A07C22}" type="parTrans" cxnId="{DF147F91-3455-48DD-B534-2CEB61371594}">
      <dgm:prSet/>
      <dgm:spPr/>
      <dgm:t>
        <a:bodyPr/>
        <a:lstStyle/>
        <a:p>
          <a:endParaRPr lang="nb-NO" sz="3600"/>
        </a:p>
      </dgm:t>
    </dgm:pt>
    <dgm:pt modelId="{931D380D-64B2-45FB-974F-C4F86280D596}" type="sibTrans" cxnId="{DF147F91-3455-48DD-B534-2CEB61371594}">
      <dgm:prSet/>
      <dgm:spPr/>
      <dgm:t>
        <a:bodyPr/>
        <a:lstStyle/>
        <a:p>
          <a:endParaRPr lang="nb-NO" sz="3600"/>
        </a:p>
      </dgm:t>
    </dgm:pt>
    <dgm:pt modelId="{65F5C06C-407B-4857-8311-4FBCD30CEF1F}">
      <dgm:prSet phldrT="[Tekst]" custT="1"/>
      <dgm:spPr/>
      <dgm:t>
        <a:bodyPr/>
        <a:lstStyle/>
        <a:p>
          <a:r>
            <a:rPr lang="nb-NO" sz="2800" dirty="0"/>
            <a:t>Mai</a:t>
          </a:r>
        </a:p>
      </dgm:t>
    </dgm:pt>
    <dgm:pt modelId="{CEE790B2-F035-4C10-A61A-6B1BB5B3FD34}" type="parTrans" cxnId="{9517C2CB-61E8-40AE-80EB-504533DC0EEC}">
      <dgm:prSet/>
      <dgm:spPr/>
      <dgm:t>
        <a:bodyPr/>
        <a:lstStyle/>
        <a:p>
          <a:endParaRPr lang="nb-NO" sz="3600"/>
        </a:p>
      </dgm:t>
    </dgm:pt>
    <dgm:pt modelId="{DF7EF6DE-46C0-4989-BDBD-6F21C64DE711}" type="sibTrans" cxnId="{9517C2CB-61E8-40AE-80EB-504533DC0EEC}">
      <dgm:prSet/>
      <dgm:spPr/>
      <dgm:t>
        <a:bodyPr/>
        <a:lstStyle/>
        <a:p>
          <a:endParaRPr lang="nb-NO" sz="3600"/>
        </a:p>
      </dgm:t>
    </dgm:pt>
    <dgm:pt modelId="{FD9DF9B4-73C8-414A-9086-2FAD90E77E90}">
      <dgm:prSet custT="1"/>
      <dgm:spPr/>
      <dgm:t>
        <a:bodyPr/>
        <a:lstStyle/>
        <a:p>
          <a:r>
            <a:rPr lang="nb-NO" sz="2000" dirty="0"/>
            <a:t>07.05.24, kl. 14 – 18: Fysisk partnermøte</a:t>
          </a:r>
        </a:p>
      </dgm:t>
    </dgm:pt>
    <dgm:pt modelId="{C7AEFF81-0924-462E-B08F-87113A56C48E}" type="parTrans" cxnId="{7F17AA17-3532-4841-A054-BAAB64BBB9E8}">
      <dgm:prSet/>
      <dgm:spPr/>
      <dgm:t>
        <a:bodyPr/>
        <a:lstStyle/>
        <a:p>
          <a:endParaRPr lang="nb-NO" sz="3600"/>
        </a:p>
      </dgm:t>
    </dgm:pt>
    <dgm:pt modelId="{4EE8D781-6D4A-4B54-B5E9-92A557ED4387}" type="sibTrans" cxnId="{7F17AA17-3532-4841-A054-BAAB64BBB9E8}">
      <dgm:prSet/>
      <dgm:spPr/>
      <dgm:t>
        <a:bodyPr/>
        <a:lstStyle/>
        <a:p>
          <a:endParaRPr lang="nb-NO" sz="3600"/>
        </a:p>
      </dgm:t>
    </dgm:pt>
    <dgm:pt modelId="{E5770371-D080-45F6-9E92-B79F91F90AA0}">
      <dgm:prSet phldrT="[Tekst]" custT="1"/>
      <dgm:spPr/>
      <dgm:t>
        <a:bodyPr/>
        <a:lstStyle/>
        <a:p>
          <a:r>
            <a:rPr lang="nb-NO" sz="2800" dirty="0"/>
            <a:t>Januar</a:t>
          </a:r>
        </a:p>
      </dgm:t>
    </dgm:pt>
    <dgm:pt modelId="{AADFC2EB-A3EF-4781-901C-286AA4A67037}" type="parTrans" cxnId="{06B3FEC2-F070-495F-95D1-A9E1245D2DD4}">
      <dgm:prSet/>
      <dgm:spPr/>
      <dgm:t>
        <a:bodyPr/>
        <a:lstStyle/>
        <a:p>
          <a:endParaRPr lang="nb-NO" sz="2400"/>
        </a:p>
      </dgm:t>
    </dgm:pt>
    <dgm:pt modelId="{0FD6BB87-B9DF-439E-A02A-0E59C1ADC843}" type="sibTrans" cxnId="{06B3FEC2-F070-495F-95D1-A9E1245D2DD4}">
      <dgm:prSet/>
      <dgm:spPr/>
      <dgm:t>
        <a:bodyPr/>
        <a:lstStyle/>
        <a:p>
          <a:endParaRPr lang="nb-NO" sz="2400"/>
        </a:p>
      </dgm:t>
    </dgm:pt>
    <dgm:pt modelId="{7C504441-B6EA-4E99-BBA0-4000A1FAC13B}">
      <dgm:prSet phldrT="[Tekst]" custT="1"/>
      <dgm:spPr/>
      <dgm:t>
        <a:bodyPr/>
        <a:lstStyle/>
        <a:p>
          <a:r>
            <a:rPr lang="nb-NO" sz="2000" dirty="0"/>
            <a:t>22.02.25, kl. 08.30 – 09.45: Digitalt samarbeidsmøte kommuner</a:t>
          </a:r>
        </a:p>
      </dgm:t>
    </dgm:pt>
    <dgm:pt modelId="{FF14CB15-3AC9-4E39-B8A7-E983293C25A6}" type="parTrans" cxnId="{C79E5434-5CE9-42CB-92E1-F125E99F7BEA}">
      <dgm:prSet/>
      <dgm:spPr/>
      <dgm:t>
        <a:bodyPr/>
        <a:lstStyle/>
        <a:p>
          <a:endParaRPr lang="nb-NO" sz="2400"/>
        </a:p>
      </dgm:t>
    </dgm:pt>
    <dgm:pt modelId="{347446E0-D8CF-40D1-A294-FE3E63081839}" type="sibTrans" cxnId="{C79E5434-5CE9-42CB-92E1-F125E99F7BEA}">
      <dgm:prSet/>
      <dgm:spPr/>
      <dgm:t>
        <a:bodyPr/>
        <a:lstStyle/>
        <a:p>
          <a:endParaRPr lang="nb-NO" sz="2400"/>
        </a:p>
      </dgm:t>
    </dgm:pt>
    <dgm:pt modelId="{D44787F1-2C89-4AF3-AC07-FD84B54E57C5}">
      <dgm:prSet phldrT="[Tekst]" custT="1"/>
      <dgm:spPr/>
      <dgm:t>
        <a:bodyPr/>
        <a:lstStyle/>
        <a:p>
          <a:r>
            <a:rPr lang="nb-NO" sz="2000" dirty="0"/>
            <a:t>31.3 – 03.4.25: NTW Bodø</a:t>
          </a:r>
        </a:p>
      </dgm:t>
    </dgm:pt>
    <dgm:pt modelId="{E31CFF8A-7F23-4E6D-A6E8-380E560CEBE4}" type="parTrans" cxnId="{3F0BEE32-9CE4-446F-AA0A-0F7A7DCC1828}">
      <dgm:prSet/>
      <dgm:spPr/>
      <dgm:t>
        <a:bodyPr/>
        <a:lstStyle/>
        <a:p>
          <a:endParaRPr lang="nb-NO"/>
        </a:p>
      </dgm:t>
    </dgm:pt>
    <dgm:pt modelId="{8B9C2DDF-BD42-4283-8B54-C8861EB36DE5}" type="sibTrans" cxnId="{3F0BEE32-9CE4-446F-AA0A-0F7A7DCC1828}">
      <dgm:prSet/>
      <dgm:spPr/>
      <dgm:t>
        <a:bodyPr/>
        <a:lstStyle/>
        <a:p>
          <a:endParaRPr lang="nb-NO"/>
        </a:p>
      </dgm:t>
    </dgm:pt>
    <dgm:pt modelId="{6328D5A7-4D0E-9244-954E-A3E85C2673E3}">
      <dgm:prSet phldrT="[Tekst]" custT="1"/>
      <dgm:spPr/>
      <dgm:t>
        <a:bodyPr/>
        <a:lstStyle/>
        <a:p>
          <a:r>
            <a:rPr lang="nb-NO" sz="2000" dirty="0"/>
            <a:t>28.01.25, kl. 08.30 – 09.45: Digitalt partnermøte</a:t>
          </a:r>
        </a:p>
      </dgm:t>
    </dgm:pt>
    <dgm:pt modelId="{1763FEA0-D1C1-B14F-A494-2F5DEB2E706F}" type="parTrans" cxnId="{D52618C5-A9CF-C04B-A79C-5F295D8B0E95}">
      <dgm:prSet/>
      <dgm:spPr/>
      <dgm:t>
        <a:bodyPr/>
        <a:lstStyle/>
        <a:p>
          <a:endParaRPr lang="nb-NO"/>
        </a:p>
      </dgm:t>
    </dgm:pt>
    <dgm:pt modelId="{2826E6C7-C1FE-294F-87E1-B648237D9FBB}" type="sibTrans" cxnId="{D52618C5-A9CF-C04B-A79C-5F295D8B0E95}">
      <dgm:prSet/>
      <dgm:spPr/>
      <dgm:t>
        <a:bodyPr/>
        <a:lstStyle/>
        <a:p>
          <a:endParaRPr lang="nb-NO"/>
        </a:p>
      </dgm:t>
    </dgm:pt>
    <dgm:pt modelId="{F0B7DAE4-34A3-9342-B2B1-BC2A9E379FA5}">
      <dgm:prSet phldrT="[Tekst]" custT="1"/>
      <dgm:spPr/>
      <dgm:t>
        <a:bodyPr/>
        <a:lstStyle/>
        <a:p>
          <a:r>
            <a:rPr lang="nb-NO" sz="2000" dirty="0"/>
            <a:t>Messe Island 30.1 – 1.2.25</a:t>
          </a:r>
        </a:p>
      </dgm:t>
    </dgm:pt>
    <dgm:pt modelId="{2E936E20-20F8-284A-B776-29EDA0DD5302}" type="parTrans" cxnId="{ECC62ABD-21E6-5A48-B60A-4AFFE02F4172}">
      <dgm:prSet/>
      <dgm:spPr/>
      <dgm:t>
        <a:bodyPr/>
        <a:lstStyle/>
        <a:p>
          <a:endParaRPr lang="nb-NO"/>
        </a:p>
      </dgm:t>
    </dgm:pt>
    <dgm:pt modelId="{7F4A1033-CD42-7648-B023-5B183498BBC2}" type="sibTrans" cxnId="{ECC62ABD-21E6-5A48-B60A-4AFFE02F4172}">
      <dgm:prSet/>
      <dgm:spPr/>
      <dgm:t>
        <a:bodyPr/>
        <a:lstStyle/>
        <a:p>
          <a:endParaRPr lang="nb-NO"/>
        </a:p>
      </dgm:t>
    </dgm:pt>
    <dgm:pt modelId="{DE0E2D78-C1FB-904E-8DD6-EB31EDD2AF72}">
      <dgm:prSet phldrT="[Tekst]" custT="1"/>
      <dgm:spPr/>
      <dgm:t>
        <a:bodyPr/>
        <a:lstStyle/>
        <a:p>
          <a:r>
            <a:rPr lang="nb-NO" sz="2000" dirty="0"/>
            <a:t>Samarbeidsmøte indirekte næringer</a:t>
          </a:r>
        </a:p>
      </dgm:t>
    </dgm:pt>
    <dgm:pt modelId="{E2A4774E-D02B-554C-8172-8CCCCA1676D7}" type="parTrans" cxnId="{0A776AF2-5024-2948-B3CC-02EE001401A8}">
      <dgm:prSet/>
      <dgm:spPr/>
      <dgm:t>
        <a:bodyPr/>
        <a:lstStyle/>
        <a:p>
          <a:endParaRPr lang="nb-NO"/>
        </a:p>
      </dgm:t>
    </dgm:pt>
    <dgm:pt modelId="{EC67DBA3-00B8-3D49-A872-CD714333ADB8}" type="sibTrans" cxnId="{0A776AF2-5024-2948-B3CC-02EE001401A8}">
      <dgm:prSet/>
      <dgm:spPr/>
      <dgm:t>
        <a:bodyPr/>
        <a:lstStyle/>
        <a:p>
          <a:endParaRPr lang="nb-NO"/>
        </a:p>
      </dgm:t>
    </dgm:pt>
    <dgm:pt modelId="{398B692B-FEAB-6D4C-B6AD-ABAFB1B67912}">
      <dgm:prSet phldrT="[Tekst]" custT="1"/>
      <dgm:spPr/>
      <dgm:t>
        <a:bodyPr/>
        <a:lstStyle/>
        <a:p>
          <a:endParaRPr lang="nb-NO" sz="2000" dirty="0"/>
        </a:p>
      </dgm:t>
    </dgm:pt>
    <dgm:pt modelId="{A83A382E-AEC9-0E46-B206-86A04CD067ED}" type="parTrans" cxnId="{E989DD05-D5BB-644E-A8C0-DF70C1A9DE08}">
      <dgm:prSet/>
      <dgm:spPr/>
      <dgm:t>
        <a:bodyPr/>
        <a:lstStyle/>
        <a:p>
          <a:endParaRPr lang="nb-NO"/>
        </a:p>
      </dgm:t>
    </dgm:pt>
    <dgm:pt modelId="{221A81A1-FE4E-A347-8B2A-C02B64DAF7C8}" type="sibTrans" cxnId="{E989DD05-D5BB-644E-A8C0-DF70C1A9DE08}">
      <dgm:prSet/>
      <dgm:spPr/>
      <dgm:t>
        <a:bodyPr/>
        <a:lstStyle/>
        <a:p>
          <a:endParaRPr lang="nb-NO"/>
        </a:p>
      </dgm:t>
    </dgm:pt>
    <dgm:pt modelId="{D217348F-C706-8343-A9AC-2291B7F4A946}">
      <dgm:prSet custT="1"/>
      <dgm:spPr/>
      <dgm:t>
        <a:bodyPr/>
        <a:lstStyle/>
        <a:p>
          <a:r>
            <a:rPr lang="nb-NO" sz="2000" dirty="0"/>
            <a:t>07.05.25, kl. 12 - 14: Markedsrådsmøte</a:t>
          </a:r>
        </a:p>
      </dgm:t>
    </dgm:pt>
    <dgm:pt modelId="{144420E7-15A5-8C44-8E8E-F302FF942C82}" type="parTrans" cxnId="{3EAB2FCA-4434-5E45-8385-E869ABC6F20C}">
      <dgm:prSet/>
      <dgm:spPr/>
      <dgm:t>
        <a:bodyPr/>
        <a:lstStyle/>
        <a:p>
          <a:endParaRPr lang="nb-NO"/>
        </a:p>
      </dgm:t>
    </dgm:pt>
    <dgm:pt modelId="{ADE4F146-90E1-9146-8AAC-4634C92AA674}" type="sibTrans" cxnId="{3EAB2FCA-4434-5E45-8385-E869ABC6F20C}">
      <dgm:prSet/>
      <dgm:spPr/>
      <dgm:t>
        <a:bodyPr/>
        <a:lstStyle/>
        <a:p>
          <a:endParaRPr lang="nb-NO"/>
        </a:p>
      </dgm:t>
    </dgm:pt>
    <dgm:pt modelId="{F96B4ADD-6434-4240-916C-BB573926995E}" type="pres">
      <dgm:prSet presAssocID="{DC61DE16-1E36-4170-A5C2-B7C90D9380A7}" presName="Name0" presStyleCnt="0">
        <dgm:presLayoutVars>
          <dgm:dir/>
          <dgm:animLvl val="lvl"/>
          <dgm:resizeHandles val="exact"/>
        </dgm:presLayoutVars>
      </dgm:prSet>
      <dgm:spPr/>
    </dgm:pt>
    <dgm:pt modelId="{6F7E490A-977B-4BCF-A747-EA93AE350331}" type="pres">
      <dgm:prSet presAssocID="{E5770371-D080-45F6-9E92-B79F91F90AA0}" presName="linNode" presStyleCnt="0"/>
      <dgm:spPr/>
    </dgm:pt>
    <dgm:pt modelId="{71F73E10-CB42-4D2B-A4F0-E025FC2A9731}" type="pres">
      <dgm:prSet presAssocID="{E5770371-D080-45F6-9E92-B79F91F90AA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B265BF3-31FC-4118-824D-7243762DFB4F}" type="pres">
      <dgm:prSet presAssocID="{E5770371-D080-45F6-9E92-B79F91F90AA0}" presName="descendantText" presStyleLbl="alignAccFollowNode1" presStyleIdx="0" presStyleCnt="5">
        <dgm:presLayoutVars>
          <dgm:bulletEnabled val="1"/>
        </dgm:presLayoutVars>
      </dgm:prSet>
      <dgm:spPr/>
    </dgm:pt>
    <dgm:pt modelId="{B6D06D74-1552-4FF4-8C84-D84E71C36017}" type="pres">
      <dgm:prSet presAssocID="{0FD6BB87-B9DF-439E-A02A-0E59C1ADC843}" presName="sp" presStyleCnt="0"/>
      <dgm:spPr/>
    </dgm:pt>
    <dgm:pt modelId="{10DA34B1-D0E2-432C-8BF3-083CC8F5D667}" type="pres">
      <dgm:prSet presAssocID="{8AFF3F1F-D504-4CE7-8395-C9BB911D500E}" presName="linNode" presStyleCnt="0"/>
      <dgm:spPr/>
    </dgm:pt>
    <dgm:pt modelId="{3E036D7C-8FDF-4BA2-92AC-16FA84855C37}" type="pres">
      <dgm:prSet presAssocID="{8AFF3F1F-D504-4CE7-8395-C9BB911D500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09E01B4-3CB3-4A99-8198-C1E2810D6F3D}" type="pres">
      <dgm:prSet presAssocID="{8AFF3F1F-D504-4CE7-8395-C9BB911D500E}" presName="descendantText" presStyleLbl="alignAccFollowNode1" presStyleIdx="1" presStyleCnt="5">
        <dgm:presLayoutVars>
          <dgm:bulletEnabled val="1"/>
        </dgm:presLayoutVars>
      </dgm:prSet>
      <dgm:spPr/>
    </dgm:pt>
    <dgm:pt modelId="{66E64D23-C1CE-4164-8960-C494C82C8066}" type="pres">
      <dgm:prSet presAssocID="{9C829E86-A080-46A7-A1E9-BFECE93FCC2C}" presName="sp" presStyleCnt="0"/>
      <dgm:spPr/>
    </dgm:pt>
    <dgm:pt modelId="{89837854-42FE-4B54-B406-C0F741FA1104}" type="pres">
      <dgm:prSet presAssocID="{A5AD214E-58AD-40A7-8AF2-2D9E574730D4}" presName="linNode" presStyleCnt="0"/>
      <dgm:spPr/>
    </dgm:pt>
    <dgm:pt modelId="{C17CA924-416F-42FE-B9B1-048A71732A6C}" type="pres">
      <dgm:prSet presAssocID="{A5AD214E-58AD-40A7-8AF2-2D9E574730D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CCAFC39-624C-4589-AB67-2395F86D4574}" type="pres">
      <dgm:prSet presAssocID="{A5AD214E-58AD-40A7-8AF2-2D9E574730D4}" presName="descendantText" presStyleLbl="alignAccFollowNode1" presStyleIdx="2" presStyleCnt="5">
        <dgm:presLayoutVars>
          <dgm:bulletEnabled val="1"/>
        </dgm:presLayoutVars>
      </dgm:prSet>
      <dgm:spPr/>
    </dgm:pt>
    <dgm:pt modelId="{5BB0AD17-C621-4CAC-812D-4CD229D13DA7}" type="pres">
      <dgm:prSet presAssocID="{731DF852-02E2-4CAD-9D9E-2E2B81D84003}" presName="sp" presStyleCnt="0"/>
      <dgm:spPr/>
    </dgm:pt>
    <dgm:pt modelId="{B1C2F9EE-ACA8-413C-89A9-F1DA0E5C028B}" type="pres">
      <dgm:prSet presAssocID="{959C115A-3BA9-48DE-9BA4-C3169C8E7836}" presName="linNode" presStyleCnt="0"/>
      <dgm:spPr/>
    </dgm:pt>
    <dgm:pt modelId="{9AB8B24E-F8D5-4371-9BA7-F3885C3C3BCD}" type="pres">
      <dgm:prSet presAssocID="{959C115A-3BA9-48DE-9BA4-C3169C8E783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3CD2AD8C-2036-4ADF-87AC-BC635BE97D2D}" type="pres">
      <dgm:prSet presAssocID="{959C115A-3BA9-48DE-9BA4-C3169C8E7836}" presName="descendantText" presStyleLbl="alignAccFollowNode1" presStyleIdx="3" presStyleCnt="5">
        <dgm:presLayoutVars>
          <dgm:bulletEnabled val="1"/>
        </dgm:presLayoutVars>
      </dgm:prSet>
      <dgm:spPr/>
    </dgm:pt>
    <dgm:pt modelId="{DF937C4A-3586-4174-B437-E234ED22993A}" type="pres">
      <dgm:prSet presAssocID="{97B207AE-9109-45F0-BC6A-C3F07C13AB27}" presName="sp" presStyleCnt="0"/>
      <dgm:spPr/>
    </dgm:pt>
    <dgm:pt modelId="{62BC3627-7CBA-41F5-B307-8F1A854DA1D1}" type="pres">
      <dgm:prSet presAssocID="{65F5C06C-407B-4857-8311-4FBCD30CEF1F}" presName="linNode" presStyleCnt="0"/>
      <dgm:spPr/>
    </dgm:pt>
    <dgm:pt modelId="{0234338F-25B6-495D-8F78-90C1C69F1236}" type="pres">
      <dgm:prSet presAssocID="{65F5C06C-407B-4857-8311-4FBCD30CEF1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DC3C3A7-92F8-48AA-B4A5-437DF9C52F88}" type="pres">
      <dgm:prSet presAssocID="{65F5C06C-407B-4857-8311-4FBCD30CEF1F}" presName="descendantText" presStyleLbl="alignAccFollowNode1" presStyleIdx="4" presStyleCnt="5" custLinFactNeighborX="0" custLinFactNeighborY="1672">
        <dgm:presLayoutVars>
          <dgm:bulletEnabled val="1"/>
        </dgm:presLayoutVars>
      </dgm:prSet>
      <dgm:spPr/>
    </dgm:pt>
  </dgm:ptLst>
  <dgm:cxnLst>
    <dgm:cxn modelId="{E989DD05-D5BB-644E-A8C0-DF70C1A9DE08}" srcId="{959C115A-3BA9-48DE-9BA4-C3169C8E7836}" destId="{398B692B-FEAB-6D4C-B6AD-ABAFB1B67912}" srcOrd="1" destOrd="0" parTransId="{A83A382E-AEC9-0E46-B206-86A04CD067ED}" sibTransId="{221A81A1-FE4E-A347-8B2A-C02B64DAF7C8}"/>
    <dgm:cxn modelId="{80743D08-6F64-4D66-AB7E-32A21DA2C354}" type="presOf" srcId="{959C115A-3BA9-48DE-9BA4-C3169C8E7836}" destId="{9AB8B24E-F8D5-4371-9BA7-F3885C3C3BCD}" srcOrd="0" destOrd="0" presId="urn:microsoft.com/office/officeart/2005/8/layout/vList5"/>
    <dgm:cxn modelId="{A50FB613-D2B0-2E43-8207-3A38662CFEAB}" type="presOf" srcId="{6328D5A7-4D0E-9244-954E-A3E85C2673E3}" destId="{2B265BF3-31FC-4118-824D-7243762DFB4F}" srcOrd="0" destOrd="1" presId="urn:microsoft.com/office/officeart/2005/8/layout/vList5"/>
    <dgm:cxn modelId="{7F17AA17-3532-4841-A054-BAAB64BBB9E8}" srcId="{65F5C06C-407B-4857-8311-4FBCD30CEF1F}" destId="{FD9DF9B4-73C8-414A-9086-2FAD90E77E90}" srcOrd="0" destOrd="0" parTransId="{C7AEFF81-0924-462E-B08F-87113A56C48E}" sibTransId="{4EE8D781-6D4A-4B54-B5E9-92A557ED4387}"/>
    <dgm:cxn modelId="{3F0BEE32-9CE4-446F-AA0A-0F7A7DCC1828}" srcId="{A5AD214E-58AD-40A7-8AF2-2D9E574730D4}" destId="{D44787F1-2C89-4AF3-AC07-FD84B54E57C5}" srcOrd="1" destOrd="0" parTransId="{E31CFF8A-7F23-4E6D-A6E8-380E560CEBE4}" sibTransId="{8B9C2DDF-BD42-4283-8B54-C8861EB36DE5}"/>
    <dgm:cxn modelId="{C79E5434-5CE9-42CB-92E1-F125E99F7BEA}" srcId="{E5770371-D080-45F6-9E92-B79F91F90AA0}" destId="{7C504441-B6EA-4E99-BBA0-4000A1FAC13B}" srcOrd="0" destOrd="0" parTransId="{FF14CB15-3AC9-4E39-B8A7-E983293C25A6}" sibTransId="{347446E0-D8CF-40D1-A294-FE3E63081839}"/>
    <dgm:cxn modelId="{C4E17D4B-DD27-4FCE-A5CA-418ED02849CB}" type="presOf" srcId="{FD9DF9B4-73C8-414A-9086-2FAD90E77E90}" destId="{0DC3C3A7-92F8-48AA-B4A5-437DF9C52F88}" srcOrd="0" destOrd="0" presId="urn:microsoft.com/office/officeart/2005/8/layout/vList5"/>
    <dgm:cxn modelId="{6377364C-840A-9F45-87CD-C9DA5D7A17DA}" type="presOf" srcId="{398B692B-FEAB-6D4C-B6AD-ABAFB1B67912}" destId="{3CD2AD8C-2036-4ADF-87AC-BC635BE97D2D}" srcOrd="0" destOrd="1" presId="urn:microsoft.com/office/officeart/2005/8/layout/vList5"/>
    <dgm:cxn modelId="{2FC70450-70DF-46CD-B32E-B55B0A885A43}" type="presOf" srcId="{E5770371-D080-45F6-9E92-B79F91F90AA0}" destId="{71F73E10-CB42-4D2B-A4F0-E025FC2A9731}" srcOrd="0" destOrd="0" presId="urn:microsoft.com/office/officeart/2005/8/layout/vList5"/>
    <dgm:cxn modelId="{A8829053-9AC8-42D7-B7A2-BB7290F50693}" srcId="{8AFF3F1F-D504-4CE7-8395-C9BB911D500E}" destId="{BE2A26E6-174C-4A0D-844C-0AB7DAC4E744}" srcOrd="0" destOrd="0" parTransId="{93590817-753E-4CCA-B7B0-C9937F3221C4}" sibTransId="{A407839E-4958-4BBA-B31D-BBDDA1B25059}"/>
    <dgm:cxn modelId="{73A6D855-5E19-7246-9AF6-D14923E1E1F6}" type="presOf" srcId="{DE0E2D78-C1FB-904E-8DD6-EB31EDD2AF72}" destId="{109E01B4-3CB3-4A99-8198-C1E2810D6F3D}" srcOrd="0" destOrd="1" presId="urn:microsoft.com/office/officeart/2005/8/layout/vList5"/>
    <dgm:cxn modelId="{05C9905C-F129-4CC3-89CC-E03582C4A24D}" srcId="{DC61DE16-1E36-4170-A5C2-B7C90D9380A7}" destId="{8AFF3F1F-D504-4CE7-8395-C9BB911D500E}" srcOrd="1" destOrd="0" parTransId="{EFBFCA49-5A07-4677-813C-4AF4F501EB86}" sibTransId="{9C829E86-A080-46A7-A1E9-BFECE93FCC2C}"/>
    <dgm:cxn modelId="{90D5AC62-099C-BA4A-B030-E6FEE19E94DE}" type="presOf" srcId="{D217348F-C706-8343-A9AC-2291B7F4A946}" destId="{0DC3C3A7-92F8-48AA-B4A5-437DF9C52F88}" srcOrd="0" destOrd="1" presId="urn:microsoft.com/office/officeart/2005/8/layout/vList5"/>
    <dgm:cxn modelId="{60243065-3F63-4A06-AAFC-AF808B874C4C}" srcId="{DC61DE16-1E36-4170-A5C2-B7C90D9380A7}" destId="{959C115A-3BA9-48DE-9BA4-C3169C8E7836}" srcOrd="3" destOrd="0" parTransId="{6EC445E3-606B-433E-94E2-EA9673A5FE01}" sibTransId="{97B207AE-9109-45F0-BC6A-C3F07C13AB27}"/>
    <dgm:cxn modelId="{93CFF675-3A6C-439B-8216-5D7D522F0C50}" type="presOf" srcId="{BE2A26E6-174C-4A0D-844C-0AB7DAC4E744}" destId="{109E01B4-3CB3-4A99-8198-C1E2810D6F3D}" srcOrd="0" destOrd="0" presId="urn:microsoft.com/office/officeart/2005/8/layout/vList5"/>
    <dgm:cxn modelId="{99BD5A79-3AF5-49EE-B7E3-AF28B8B58BBF}" type="presOf" srcId="{AB4EAC65-6EAB-4E04-B8F7-DFAB1452865E}" destId="{3CD2AD8C-2036-4ADF-87AC-BC635BE97D2D}" srcOrd="0" destOrd="0" presId="urn:microsoft.com/office/officeart/2005/8/layout/vList5"/>
    <dgm:cxn modelId="{5020147D-1CFC-4950-850D-41A472A23EEB}" type="presOf" srcId="{8AFF3F1F-D504-4CE7-8395-C9BB911D500E}" destId="{3E036D7C-8FDF-4BA2-92AC-16FA84855C37}" srcOrd="0" destOrd="0" presId="urn:microsoft.com/office/officeart/2005/8/layout/vList5"/>
    <dgm:cxn modelId="{DF147F91-3455-48DD-B534-2CEB61371594}" srcId="{959C115A-3BA9-48DE-9BA4-C3169C8E7836}" destId="{AB4EAC65-6EAB-4E04-B8F7-DFAB1452865E}" srcOrd="0" destOrd="0" parTransId="{7A581BFC-6962-4247-B755-6189F8A07C22}" sibTransId="{931D380D-64B2-45FB-974F-C4F86280D596}"/>
    <dgm:cxn modelId="{69EC2795-64B1-4E54-80E9-486400C6782D}" type="presOf" srcId="{DC61DE16-1E36-4170-A5C2-B7C90D9380A7}" destId="{F96B4ADD-6434-4240-916C-BB573926995E}" srcOrd="0" destOrd="0" presId="urn:microsoft.com/office/officeart/2005/8/layout/vList5"/>
    <dgm:cxn modelId="{56EDE0A9-0A8E-4BC5-8018-3505F88533AE}" type="presOf" srcId="{D44787F1-2C89-4AF3-AC07-FD84B54E57C5}" destId="{6CCAFC39-624C-4589-AB67-2395F86D4574}" srcOrd="0" destOrd="1" presId="urn:microsoft.com/office/officeart/2005/8/layout/vList5"/>
    <dgm:cxn modelId="{61CF84BB-509F-4352-BAF7-7F81EB6679EF}" srcId="{A5AD214E-58AD-40A7-8AF2-2D9E574730D4}" destId="{36AA478B-B826-4B94-960E-4B1F4D7B5BB7}" srcOrd="0" destOrd="0" parTransId="{392F002A-551A-4A34-8A7D-54AA3A401A01}" sibTransId="{AF546937-62F7-4455-9550-2AE3C111473E}"/>
    <dgm:cxn modelId="{ECC62ABD-21E6-5A48-B60A-4AFFE02F4172}" srcId="{E5770371-D080-45F6-9E92-B79F91F90AA0}" destId="{F0B7DAE4-34A3-9342-B2B1-BC2A9E379FA5}" srcOrd="2" destOrd="0" parTransId="{2E936E20-20F8-284A-B776-29EDA0DD5302}" sibTransId="{7F4A1033-CD42-7648-B023-5B183498BBC2}"/>
    <dgm:cxn modelId="{06B3FEC2-F070-495F-95D1-A9E1245D2DD4}" srcId="{DC61DE16-1E36-4170-A5C2-B7C90D9380A7}" destId="{E5770371-D080-45F6-9E92-B79F91F90AA0}" srcOrd="0" destOrd="0" parTransId="{AADFC2EB-A3EF-4781-901C-286AA4A67037}" sibTransId="{0FD6BB87-B9DF-439E-A02A-0E59C1ADC843}"/>
    <dgm:cxn modelId="{D52618C5-A9CF-C04B-A79C-5F295D8B0E95}" srcId="{E5770371-D080-45F6-9E92-B79F91F90AA0}" destId="{6328D5A7-4D0E-9244-954E-A3E85C2673E3}" srcOrd="1" destOrd="0" parTransId="{1763FEA0-D1C1-B14F-A494-2F5DEB2E706F}" sibTransId="{2826E6C7-C1FE-294F-87E1-B648237D9FBB}"/>
    <dgm:cxn modelId="{3EAB2FCA-4434-5E45-8385-E869ABC6F20C}" srcId="{65F5C06C-407B-4857-8311-4FBCD30CEF1F}" destId="{D217348F-C706-8343-A9AC-2291B7F4A946}" srcOrd="1" destOrd="0" parTransId="{144420E7-15A5-8C44-8E8E-F302FF942C82}" sibTransId="{ADE4F146-90E1-9146-8AAC-4634C92AA674}"/>
    <dgm:cxn modelId="{9517C2CB-61E8-40AE-80EB-504533DC0EEC}" srcId="{DC61DE16-1E36-4170-A5C2-B7C90D9380A7}" destId="{65F5C06C-407B-4857-8311-4FBCD30CEF1F}" srcOrd="4" destOrd="0" parTransId="{CEE790B2-F035-4C10-A61A-6B1BB5B3FD34}" sibTransId="{DF7EF6DE-46C0-4989-BDBD-6F21C64DE711}"/>
    <dgm:cxn modelId="{A8EF2FCD-8525-4AAE-A882-B7737095F615}" type="presOf" srcId="{7C504441-B6EA-4E99-BBA0-4000A1FAC13B}" destId="{2B265BF3-31FC-4118-824D-7243762DFB4F}" srcOrd="0" destOrd="0" presId="urn:microsoft.com/office/officeart/2005/8/layout/vList5"/>
    <dgm:cxn modelId="{1C79E9CF-4732-4666-9071-28E90CFD87EF}" type="presOf" srcId="{36AA478B-B826-4B94-960E-4B1F4D7B5BB7}" destId="{6CCAFC39-624C-4589-AB67-2395F86D4574}" srcOrd="0" destOrd="0" presId="urn:microsoft.com/office/officeart/2005/8/layout/vList5"/>
    <dgm:cxn modelId="{D4579DDD-F7DB-4820-830A-062328A60BB0}" srcId="{DC61DE16-1E36-4170-A5C2-B7C90D9380A7}" destId="{A5AD214E-58AD-40A7-8AF2-2D9E574730D4}" srcOrd="2" destOrd="0" parTransId="{5BAB6043-C15B-4507-B0D0-A694D6A62CFB}" sibTransId="{731DF852-02E2-4CAD-9D9E-2E2B81D84003}"/>
    <dgm:cxn modelId="{A9AB5EE0-8EDF-A74E-B0D2-95702165768A}" type="presOf" srcId="{F0B7DAE4-34A3-9342-B2B1-BC2A9E379FA5}" destId="{2B265BF3-31FC-4118-824D-7243762DFB4F}" srcOrd="0" destOrd="2" presId="urn:microsoft.com/office/officeart/2005/8/layout/vList5"/>
    <dgm:cxn modelId="{EB2FBEE2-F089-4F61-8E2F-6B5261D61B39}" type="presOf" srcId="{A5AD214E-58AD-40A7-8AF2-2D9E574730D4}" destId="{C17CA924-416F-42FE-B9B1-048A71732A6C}" srcOrd="0" destOrd="0" presId="urn:microsoft.com/office/officeart/2005/8/layout/vList5"/>
    <dgm:cxn modelId="{0A776AF2-5024-2948-B3CC-02EE001401A8}" srcId="{8AFF3F1F-D504-4CE7-8395-C9BB911D500E}" destId="{DE0E2D78-C1FB-904E-8DD6-EB31EDD2AF72}" srcOrd="1" destOrd="0" parTransId="{E2A4774E-D02B-554C-8172-8CCCCA1676D7}" sibTransId="{EC67DBA3-00B8-3D49-A872-CD714333ADB8}"/>
    <dgm:cxn modelId="{13A1B7FF-E612-41CD-80B6-B0745DC21AE4}" type="presOf" srcId="{65F5C06C-407B-4857-8311-4FBCD30CEF1F}" destId="{0234338F-25B6-495D-8F78-90C1C69F1236}" srcOrd="0" destOrd="0" presId="urn:microsoft.com/office/officeart/2005/8/layout/vList5"/>
    <dgm:cxn modelId="{1050D509-2E6A-41EE-B2EB-FD4237CD7E33}" type="presParOf" srcId="{F96B4ADD-6434-4240-916C-BB573926995E}" destId="{6F7E490A-977B-4BCF-A747-EA93AE350331}" srcOrd="0" destOrd="0" presId="urn:microsoft.com/office/officeart/2005/8/layout/vList5"/>
    <dgm:cxn modelId="{0E19D731-FDFB-4AFA-8B9A-F0B1DCE6D3B4}" type="presParOf" srcId="{6F7E490A-977B-4BCF-A747-EA93AE350331}" destId="{71F73E10-CB42-4D2B-A4F0-E025FC2A9731}" srcOrd="0" destOrd="0" presId="urn:microsoft.com/office/officeart/2005/8/layout/vList5"/>
    <dgm:cxn modelId="{D82330A9-37FB-44B5-BA44-EEA91CDFD486}" type="presParOf" srcId="{6F7E490A-977B-4BCF-A747-EA93AE350331}" destId="{2B265BF3-31FC-4118-824D-7243762DFB4F}" srcOrd="1" destOrd="0" presId="urn:microsoft.com/office/officeart/2005/8/layout/vList5"/>
    <dgm:cxn modelId="{67965C3F-275B-47C4-A8B1-C61A535DB7DA}" type="presParOf" srcId="{F96B4ADD-6434-4240-916C-BB573926995E}" destId="{B6D06D74-1552-4FF4-8C84-D84E71C36017}" srcOrd="1" destOrd="0" presId="urn:microsoft.com/office/officeart/2005/8/layout/vList5"/>
    <dgm:cxn modelId="{1DC4734D-BE01-44FE-A7A7-2442969859F7}" type="presParOf" srcId="{F96B4ADD-6434-4240-916C-BB573926995E}" destId="{10DA34B1-D0E2-432C-8BF3-083CC8F5D667}" srcOrd="2" destOrd="0" presId="urn:microsoft.com/office/officeart/2005/8/layout/vList5"/>
    <dgm:cxn modelId="{AC82E918-88A9-4C0E-9E39-DA368CA51582}" type="presParOf" srcId="{10DA34B1-D0E2-432C-8BF3-083CC8F5D667}" destId="{3E036D7C-8FDF-4BA2-92AC-16FA84855C37}" srcOrd="0" destOrd="0" presId="urn:microsoft.com/office/officeart/2005/8/layout/vList5"/>
    <dgm:cxn modelId="{7ADFB293-351F-469E-BA4E-2941F70C6CAC}" type="presParOf" srcId="{10DA34B1-D0E2-432C-8BF3-083CC8F5D667}" destId="{109E01B4-3CB3-4A99-8198-C1E2810D6F3D}" srcOrd="1" destOrd="0" presId="urn:microsoft.com/office/officeart/2005/8/layout/vList5"/>
    <dgm:cxn modelId="{5CCA3A2D-1C52-4B1F-937C-FD3A33BEAD83}" type="presParOf" srcId="{F96B4ADD-6434-4240-916C-BB573926995E}" destId="{66E64D23-C1CE-4164-8960-C494C82C8066}" srcOrd="3" destOrd="0" presId="urn:microsoft.com/office/officeart/2005/8/layout/vList5"/>
    <dgm:cxn modelId="{CBE35781-F1CF-4A2B-B9B8-703B9999D7CC}" type="presParOf" srcId="{F96B4ADD-6434-4240-916C-BB573926995E}" destId="{89837854-42FE-4B54-B406-C0F741FA1104}" srcOrd="4" destOrd="0" presId="urn:microsoft.com/office/officeart/2005/8/layout/vList5"/>
    <dgm:cxn modelId="{09344EDD-F0E5-4BE0-BE0D-24E5E5F7E6BC}" type="presParOf" srcId="{89837854-42FE-4B54-B406-C0F741FA1104}" destId="{C17CA924-416F-42FE-B9B1-048A71732A6C}" srcOrd="0" destOrd="0" presId="urn:microsoft.com/office/officeart/2005/8/layout/vList5"/>
    <dgm:cxn modelId="{65E558A1-192B-47DF-9798-95DBAF9E390D}" type="presParOf" srcId="{89837854-42FE-4B54-B406-C0F741FA1104}" destId="{6CCAFC39-624C-4589-AB67-2395F86D4574}" srcOrd="1" destOrd="0" presId="urn:microsoft.com/office/officeart/2005/8/layout/vList5"/>
    <dgm:cxn modelId="{F3754A04-321A-4AF8-990A-7123B63B6031}" type="presParOf" srcId="{F96B4ADD-6434-4240-916C-BB573926995E}" destId="{5BB0AD17-C621-4CAC-812D-4CD229D13DA7}" srcOrd="5" destOrd="0" presId="urn:microsoft.com/office/officeart/2005/8/layout/vList5"/>
    <dgm:cxn modelId="{99F4E753-3DC2-4AB1-BE03-E2FA7ED3A5EA}" type="presParOf" srcId="{F96B4ADD-6434-4240-916C-BB573926995E}" destId="{B1C2F9EE-ACA8-413C-89A9-F1DA0E5C028B}" srcOrd="6" destOrd="0" presId="urn:microsoft.com/office/officeart/2005/8/layout/vList5"/>
    <dgm:cxn modelId="{67B6206A-D1EE-4FFA-A489-92495DA3DFEE}" type="presParOf" srcId="{B1C2F9EE-ACA8-413C-89A9-F1DA0E5C028B}" destId="{9AB8B24E-F8D5-4371-9BA7-F3885C3C3BCD}" srcOrd="0" destOrd="0" presId="urn:microsoft.com/office/officeart/2005/8/layout/vList5"/>
    <dgm:cxn modelId="{DBFF32AE-5564-4658-BA1A-CBE1A08D4635}" type="presParOf" srcId="{B1C2F9EE-ACA8-413C-89A9-F1DA0E5C028B}" destId="{3CD2AD8C-2036-4ADF-87AC-BC635BE97D2D}" srcOrd="1" destOrd="0" presId="urn:microsoft.com/office/officeart/2005/8/layout/vList5"/>
    <dgm:cxn modelId="{294F08C1-A9AC-472C-AAED-77983DE5150C}" type="presParOf" srcId="{F96B4ADD-6434-4240-916C-BB573926995E}" destId="{DF937C4A-3586-4174-B437-E234ED22993A}" srcOrd="7" destOrd="0" presId="urn:microsoft.com/office/officeart/2005/8/layout/vList5"/>
    <dgm:cxn modelId="{29DF867E-1DCE-4737-A604-CAC5ED457291}" type="presParOf" srcId="{F96B4ADD-6434-4240-916C-BB573926995E}" destId="{62BC3627-7CBA-41F5-B307-8F1A854DA1D1}" srcOrd="8" destOrd="0" presId="urn:microsoft.com/office/officeart/2005/8/layout/vList5"/>
    <dgm:cxn modelId="{851CB901-C81C-4B11-93B8-78A23F818E74}" type="presParOf" srcId="{62BC3627-7CBA-41F5-B307-8F1A854DA1D1}" destId="{0234338F-25B6-495D-8F78-90C1C69F1236}" srcOrd="0" destOrd="0" presId="urn:microsoft.com/office/officeart/2005/8/layout/vList5"/>
    <dgm:cxn modelId="{0A97791C-44C8-47ED-9BCE-C185F0BFB8E3}" type="presParOf" srcId="{62BC3627-7CBA-41F5-B307-8F1A854DA1D1}" destId="{0DC3C3A7-92F8-48AA-B4A5-437DF9C52F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65BF3-31FC-4118-824D-7243762DFB4F}">
      <dsp:nvSpPr>
        <dsp:cNvPr id="0" name=""/>
        <dsp:cNvSpPr/>
      </dsp:nvSpPr>
      <dsp:spPr>
        <a:xfrm rot="5400000">
          <a:off x="7343335" y="-2875570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22.02.25, kl. 08.30 – 09.45: Digitalt samarbeidsmøte kommuner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28.01.25, kl. 08.30 – 09.45: Digitalt partnermøte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Messe Island 30.1 – 1.2.25</a:t>
          </a:r>
        </a:p>
      </dsp:txBody>
      <dsp:txXfrm rot="-5400000">
        <a:off x="4278820" y="261083"/>
        <a:ext cx="7534654" cy="1333485"/>
      </dsp:txXfrm>
    </dsp:sp>
    <dsp:sp modelId="{71F73E10-CB42-4D2B-A4F0-E025FC2A9731}">
      <dsp:nvSpPr>
        <dsp:cNvPr id="0" name=""/>
        <dsp:cNvSpPr/>
      </dsp:nvSpPr>
      <dsp:spPr>
        <a:xfrm>
          <a:off x="0" y="4224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Januar</a:t>
          </a:r>
        </a:p>
      </dsp:txBody>
      <dsp:txXfrm>
        <a:off x="90173" y="94397"/>
        <a:ext cx="4098474" cy="1666856"/>
      </dsp:txXfrm>
    </dsp:sp>
    <dsp:sp modelId="{109E01B4-3CB3-4A99-8198-C1E2810D6F3D}">
      <dsp:nvSpPr>
        <dsp:cNvPr id="0" name=""/>
        <dsp:cNvSpPr/>
      </dsp:nvSpPr>
      <dsp:spPr>
        <a:xfrm rot="5400000">
          <a:off x="7343335" y="-936007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 err="1"/>
            <a:t>Bærekraftssamling</a:t>
          </a:r>
          <a:r>
            <a:rPr lang="nb-NO" sz="2000" kern="1200" dirty="0"/>
            <a:t> destinasjonsselskaper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Samarbeidsmøte indirekte næringer</a:t>
          </a:r>
        </a:p>
      </dsp:txBody>
      <dsp:txXfrm rot="-5400000">
        <a:off x="4278820" y="2200646"/>
        <a:ext cx="7534654" cy="1333485"/>
      </dsp:txXfrm>
    </dsp:sp>
    <dsp:sp modelId="{3E036D7C-8FDF-4BA2-92AC-16FA84855C37}">
      <dsp:nvSpPr>
        <dsp:cNvPr id="0" name=""/>
        <dsp:cNvSpPr/>
      </dsp:nvSpPr>
      <dsp:spPr>
        <a:xfrm>
          <a:off x="0" y="1943787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Februar</a:t>
          </a:r>
        </a:p>
      </dsp:txBody>
      <dsp:txXfrm>
        <a:off x="90173" y="2033960"/>
        <a:ext cx="4098474" cy="1666856"/>
      </dsp:txXfrm>
    </dsp:sp>
    <dsp:sp modelId="{6CCAFC39-624C-4589-AB67-2395F86D4574}">
      <dsp:nvSpPr>
        <dsp:cNvPr id="0" name=""/>
        <dsp:cNvSpPr/>
      </dsp:nvSpPr>
      <dsp:spPr>
        <a:xfrm rot="5400000">
          <a:off x="7343335" y="1003554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18.03.25, kl. 14 – 16: Markedsrådsmøte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31.3 – 03.4.25: NTW Bodø</a:t>
          </a:r>
        </a:p>
      </dsp:txBody>
      <dsp:txXfrm rot="-5400000">
        <a:off x="4278820" y="4140207"/>
        <a:ext cx="7534654" cy="1333485"/>
      </dsp:txXfrm>
    </dsp:sp>
    <dsp:sp modelId="{C17CA924-416F-42FE-B9B1-048A71732A6C}">
      <dsp:nvSpPr>
        <dsp:cNvPr id="0" name=""/>
        <dsp:cNvSpPr/>
      </dsp:nvSpPr>
      <dsp:spPr>
        <a:xfrm>
          <a:off x="0" y="3883349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Mars</a:t>
          </a:r>
        </a:p>
      </dsp:txBody>
      <dsp:txXfrm>
        <a:off x="90173" y="3973522"/>
        <a:ext cx="4098474" cy="1666856"/>
      </dsp:txXfrm>
    </dsp:sp>
    <dsp:sp modelId="{3CD2AD8C-2036-4ADF-87AC-BC635BE97D2D}">
      <dsp:nvSpPr>
        <dsp:cNvPr id="0" name=""/>
        <dsp:cNvSpPr/>
      </dsp:nvSpPr>
      <dsp:spPr>
        <a:xfrm rot="5400000">
          <a:off x="7343335" y="2943116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16.04.24:, kl. 08.30 – 09.45: Digitalt samarbeidsmøte kommunene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000" kern="1200" dirty="0"/>
        </a:p>
      </dsp:txBody>
      <dsp:txXfrm rot="-5400000">
        <a:off x="4278820" y="6079769"/>
        <a:ext cx="7534654" cy="1333485"/>
      </dsp:txXfrm>
    </dsp:sp>
    <dsp:sp modelId="{9AB8B24E-F8D5-4371-9BA7-F3885C3C3BCD}">
      <dsp:nvSpPr>
        <dsp:cNvPr id="0" name=""/>
        <dsp:cNvSpPr/>
      </dsp:nvSpPr>
      <dsp:spPr>
        <a:xfrm>
          <a:off x="0" y="5822911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April</a:t>
          </a:r>
        </a:p>
      </dsp:txBody>
      <dsp:txXfrm>
        <a:off x="90173" y="5913084"/>
        <a:ext cx="4098474" cy="1666856"/>
      </dsp:txXfrm>
    </dsp:sp>
    <dsp:sp modelId="{0DC3C3A7-92F8-48AA-B4A5-437DF9C52F88}">
      <dsp:nvSpPr>
        <dsp:cNvPr id="0" name=""/>
        <dsp:cNvSpPr/>
      </dsp:nvSpPr>
      <dsp:spPr>
        <a:xfrm rot="5400000">
          <a:off x="7343335" y="4907387"/>
          <a:ext cx="1477761" cy="76067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07.05.24, kl. 14 – 18: Fysisk partnermøte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07.05.25, kl. 12 - 14: Markedsrådsmøte</a:t>
          </a:r>
        </a:p>
      </dsp:txBody>
      <dsp:txXfrm rot="-5400000">
        <a:off x="4278820" y="8044040"/>
        <a:ext cx="7534654" cy="1333485"/>
      </dsp:txXfrm>
    </dsp:sp>
    <dsp:sp modelId="{0234338F-25B6-495D-8F78-90C1C69F1236}">
      <dsp:nvSpPr>
        <dsp:cNvPr id="0" name=""/>
        <dsp:cNvSpPr/>
      </dsp:nvSpPr>
      <dsp:spPr>
        <a:xfrm>
          <a:off x="0" y="7762473"/>
          <a:ext cx="4278820" cy="1847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Mai</a:t>
          </a:r>
        </a:p>
      </dsp:txBody>
      <dsp:txXfrm>
        <a:off x="90173" y="7852646"/>
        <a:ext cx="4098474" cy="166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BDCD-71A7-49CD-A59A-BB985833116F}" type="datetimeFigureOut">
              <a:rPr lang="sv-SE" smtClean="0"/>
              <a:t>2024-10-31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C5E4-89ED-4933-89EC-8DD9C3FEFF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8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06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1AFA349E-8E38-1A86-9683-509F877C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66095" y="975470"/>
            <a:ext cx="11716318" cy="127405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C2168B-921D-B78C-DC10-79868FB4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827289"/>
            <a:ext cx="9200208" cy="455958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16659C-33F1-54F0-9380-B26C558F4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470" y="912477"/>
            <a:ext cx="9182943" cy="461665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Presentation </a:t>
            </a:r>
            <a:r>
              <a:rPr lang="nb-NO" err="1"/>
              <a:t>audience</a:t>
            </a:r>
            <a:r>
              <a:rPr lang="nb-NO"/>
              <a:t> and date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A12D45-B0C5-4D2F-BD1F-CAA5F6A4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09601FA-9460-4F6D-8750-148ABCD02DE0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E55BB6-7508-CFD0-1D4E-A7FBBF3C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358290"/>
            <a:ext cx="14402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FCBABD-6F8B-2AEE-16D6-903DAEF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365983"/>
            <a:ext cx="14402" cy="30778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8E8B4D6-979F-D2B1-6881-A43A5D94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1CE54CF7-E820-7796-D131-88D58B759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470" y="1435685"/>
            <a:ext cx="920020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buNone/>
              <a:defRPr sz="3000"/>
            </a:lvl2pPr>
            <a:lvl3pPr marL="1828709" indent="0">
              <a:buNone/>
              <a:defRPr sz="3000"/>
            </a:lvl3pPr>
            <a:lvl4pPr marL="2743063" indent="0">
              <a:buNone/>
              <a:defRPr sz="3000"/>
            </a:lvl4pPr>
            <a:lvl5pPr marL="3657417" indent="0">
              <a:buNone/>
              <a:defRPr sz="3000"/>
            </a:lvl5pPr>
          </a:lstStyle>
          <a:p>
            <a:pPr lvl="0"/>
            <a:r>
              <a:rPr lang="nb-NO"/>
              <a:t>Author </a:t>
            </a:r>
            <a:r>
              <a:rPr lang="nb-NO" err="1"/>
              <a:t>name</a:t>
            </a:r>
            <a:r>
              <a:rPr lang="nb-NO"/>
              <a:t> (</a:t>
            </a:r>
            <a:r>
              <a:rPr lang="nb-NO" err="1"/>
              <a:t>title</a:t>
            </a:r>
            <a:r>
              <a:rPr lang="nb-NO"/>
              <a:t>, </a:t>
            </a:r>
            <a:r>
              <a:rPr lang="nb-NO" err="1"/>
              <a:t>position</a:t>
            </a:r>
            <a:r>
              <a:rPr lang="nb-NO"/>
              <a:t>)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B86F6AC-C0DC-3214-A066-B4C4DBEF6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4354B11-3EC9-65FB-A7E6-44545FFBB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D4CF688-3C20-A7F1-6FC9-A21D5259B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4FE270D1-A317-DF4A-F971-E7DDB9D9D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B060AC9-93A5-00F5-BA1A-9E5880819E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10740523" cy="12760801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3FF8C39-C9D6-42CB-934A-43D7A242CD2B}" type="datetime1">
              <a:rPr lang="sv-SE" smtClean="0"/>
              <a:t>2024-10-31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40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9791676" cy="1150793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CE71365-1FE0-45B3-AD7A-C23D73DE7C5B}" type="datetime1">
              <a:rPr lang="sv-SE" smtClean="0"/>
              <a:t>2024-10-31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45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43806" y="955198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5278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7AE19D-5ADE-496C-8DB0-9CB112B3CD96}" type="datetime1">
              <a:rPr lang="sv-SE" smtClean="0"/>
              <a:t>2024-10-31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5278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905C7A84-9AAF-2EA8-CA0A-4A52BDD2C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43808" y="6910812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46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3A21C3-8E52-4A98-85BB-56831CAB3D3F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16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Takk for meg!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2024-10-31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Author </a:t>
            </a:r>
            <a:r>
              <a:rPr lang="nb-NO" err="1"/>
              <a:t>name</a:t>
            </a:r>
            <a:endParaRPr lang="nb-NO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(</a:t>
            </a:r>
            <a:r>
              <a:rPr lang="nb-NO" err="1"/>
              <a:t>Title</a:t>
            </a:r>
            <a:r>
              <a:rPr lang="nb-NO"/>
              <a:t>/</a:t>
            </a:r>
            <a:r>
              <a:rPr lang="nb-NO" err="1"/>
              <a:t>position</a:t>
            </a:r>
            <a:r>
              <a:rPr lang="nb-NO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/>
              <a:t>www.roros.no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9C5ADBF-0BFB-9C2F-EF55-4EE4A5D82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51C0A3-0F44-06C7-9681-B9D90058EED3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153313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8CFDF-10C1-AC5E-BF44-41E2229A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6345F1-D148-B9EE-72A7-577B7BBD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069F86-9B9D-29A3-B191-2CCB8448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9289FF4-CDA6-4CF7-A769-6BD038D99205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67C87-688B-47D7-EA32-B0362116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AB6F39-9ADC-44BB-78E0-CC9346B2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8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7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Takk for meg!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2024-10-31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Author </a:t>
            </a:r>
            <a:r>
              <a:rPr lang="nb-NO" err="1"/>
              <a:t>name</a:t>
            </a:r>
            <a:endParaRPr lang="nb-NO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(</a:t>
            </a:r>
            <a:r>
              <a:rPr lang="nb-NO" err="1"/>
              <a:t>Title</a:t>
            </a:r>
            <a:r>
              <a:rPr lang="nb-NO"/>
              <a:t>/</a:t>
            </a:r>
            <a:r>
              <a:rPr lang="nb-NO" err="1"/>
              <a:t>position</a:t>
            </a:r>
            <a:r>
              <a:rPr lang="nb-NO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25267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picture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via ”</a:t>
            </a:r>
            <a:r>
              <a:rPr lang="sv-SE" err="1"/>
              <a:t>Insert</a:t>
            </a:r>
            <a:r>
              <a:rPr lang="sv-SE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err="1"/>
              <a:t>Quote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71-AF8C-41F4-B317-37B016625C5A}" type="datetime1">
              <a:rPr lang="sv-SE" smtClean="0"/>
              <a:t>2024-10-31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DF536E7-0D92-9CDD-A1F6-468BE0B44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93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picture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via ”</a:t>
            </a:r>
            <a:r>
              <a:rPr lang="sv-SE" err="1"/>
              <a:t>Insert</a:t>
            </a:r>
            <a:r>
              <a:rPr lang="sv-SE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 err="1"/>
              <a:t>Quote</a:t>
            </a:r>
            <a:endParaRPr lang="sv-S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866-7F33-43F2-97A2-72332BE0FF1F}" type="datetime1">
              <a:rPr lang="sv-SE" smtClean="0"/>
              <a:t>2024-10-31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755EC2D-83AE-33DB-EAAD-89649D8F0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Credit line </a:t>
            </a:r>
            <a:r>
              <a:rPr lang="nb-NO" err="1"/>
              <a:t>optional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96246D-9EEF-4ABC-9EC2-223DEBDA944D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Credit line </a:t>
            </a:r>
            <a:r>
              <a:rPr lang="nb-NO" err="1"/>
              <a:t>optional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A7EFCBF-BB3F-4280-AD0B-3737C85D429C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5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1C60B1C-7A03-4C12-8BE3-21D3C0299B44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5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33FE833-F8BD-4607-9436-AF46360A71A2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56D613E-05F6-EC0A-5CC1-E51FADE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7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CCE531D8-D239-207B-DBA2-E18501772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81B4DDA-7FFF-4900-C6DF-69EA199D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22390691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643F2D-181A-5041-20F4-AB4ECFBBF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722" y="3417554"/>
            <a:ext cx="22390691" cy="7821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92990F-B493-AC82-DFB6-0B5EA4CAC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8F61-ABA5-43A3-BA61-45A4FC38FFA4}" type="datetime1">
              <a:rPr lang="sv-SE" smtClean="0"/>
              <a:t>2024-10-31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65FD74-F965-3BEA-0367-55B5124C8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2E1EEE-09CC-DF03-FE63-EBA5C236A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80370" y="12776907"/>
            <a:ext cx="548604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9C4CC11-2B25-C0CE-60BE-09821DFF596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13ECD839-19EB-E0A1-BAC5-8D517934436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5" r:id="rId24"/>
  </p:sldLayoutIdLst>
  <p:hf hdr="0" ftr="0" dt="0"/>
  <p:txStyles>
    <p:titleStyle>
      <a:lvl1pPr algn="l" defTabSz="1828709" rtl="0" eaLnBrk="1" latinLnBrk="0" hangingPunct="1">
        <a:lnSpc>
          <a:spcPts val="7200"/>
        </a:lnSpc>
        <a:spcBef>
          <a:spcPct val="0"/>
        </a:spcBef>
        <a:buNone/>
        <a:defRPr sz="6000" b="1" kern="1200">
          <a:solidFill>
            <a:srgbClr val="B85429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ts val="4800"/>
        </a:lnSpc>
        <a:spcBef>
          <a:spcPts val="3000"/>
        </a:spcBef>
        <a:buFont typeface="EB Garamond" panose="00000500000000000000" pitchFamily="2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5" userDrawn="1">
          <p15:clr>
            <a:srgbClr val="F26B43"/>
          </p15:clr>
        </p15:guide>
        <p15:guide id="106" pos="15359" userDrawn="1">
          <p15:clr>
            <a:srgbClr val="F26B43"/>
          </p15:clr>
        </p15:guide>
        <p15:guide id="107" pos="639" userDrawn="1">
          <p15:clr>
            <a:srgbClr val="F26B43"/>
          </p15:clr>
        </p15:guide>
        <p15:guide id="108" pos="1279" userDrawn="1">
          <p15:clr>
            <a:srgbClr val="F26B43"/>
          </p15:clr>
        </p15:guide>
        <p15:guide id="109" pos="1919" userDrawn="1">
          <p15:clr>
            <a:srgbClr val="F26B43"/>
          </p15:clr>
        </p15:guide>
        <p15:guide id="110" pos="2559" userDrawn="1">
          <p15:clr>
            <a:srgbClr val="F26B43"/>
          </p15:clr>
        </p15:guide>
        <p15:guide id="111" pos="3199" userDrawn="1">
          <p15:clr>
            <a:srgbClr val="F26B43"/>
          </p15:clr>
        </p15:guide>
        <p15:guide id="112" pos="3839" userDrawn="1">
          <p15:clr>
            <a:srgbClr val="F26B43"/>
          </p15:clr>
        </p15:guide>
        <p15:guide id="113" pos="4479" userDrawn="1">
          <p15:clr>
            <a:srgbClr val="F26B43"/>
          </p15:clr>
        </p15:guide>
        <p15:guide id="114" pos="5139" userDrawn="1">
          <p15:clr>
            <a:srgbClr val="F26B43"/>
          </p15:clr>
        </p15:guide>
        <p15:guide id="115" pos="5759" userDrawn="1">
          <p15:clr>
            <a:srgbClr val="F26B43"/>
          </p15:clr>
        </p15:guide>
        <p15:guide id="116" pos="6399" userDrawn="1">
          <p15:clr>
            <a:srgbClr val="F26B43"/>
          </p15:clr>
        </p15:guide>
        <p15:guide id="117" pos="7039" userDrawn="1">
          <p15:clr>
            <a:srgbClr val="F26B43"/>
          </p15:clr>
        </p15:guide>
        <p15:guide id="118" pos="7679" userDrawn="1">
          <p15:clr>
            <a:srgbClr val="F26B43"/>
          </p15:clr>
        </p15:guide>
        <p15:guide id="119" pos="8319" userDrawn="1">
          <p15:clr>
            <a:srgbClr val="F26B43"/>
          </p15:clr>
        </p15:guide>
        <p15:guide id="120" pos="8959" userDrawn="1">
          <p15:clr>
            <a:srgbClr val="F26B43"/>
          </p15:clr>
        </p15:guide>
        <p15:guide id="121" pos="9599" userDrawn="1">
          <p15:clr>
            <a:srgbClr val="F26B43"/>
          </p15:clr>
        </p15:guide>
        <p15:guide id="122" pos="10239" userDrawn="1">
          <p15:clr>
            <a:srgbClr val="F26B43"/>
          </p15:clr>
        </p15:guide>
        <p15:guide id="123" pos="10879" userDrawn="1">
          <p15:clr>
            <a:srgbClr val="F26B43"/>
          </p15:clr>
        </p15:guide>
        <p15:guide id="124" pos="11519" userDrawn="1">
          <p15:clr>
            <a:srgbClr val="F26B43"/>
          </p15:clr>
        </p15:guide>
        <p15:guide id="125" pos="12159" userDrawn="1">
          <p15:clr>
            <a:srgbClr val="F26B43"/>
          </p15:clr>
        </p15:guide>
        <p15:guide id="126" pos="12799" userDrawn="1">
          <p15:clr>
            <a:srgbClr val="F26B43"/>
          </p15:clr>
        </p15:guide>
        <p15:guide id="127" pos="13440" userDrawn="1">
          <p15:clr>
            <a:srgbClr val="F26B43"/>
          </p15:clr>
        </p15:guide>
        <p15:guide id="128" pos="14079" userDrawn="1">
          <p15:clr>
            <a:srgbClr val="F26B43"/>
          </p15:clr>
        </p15:guide>
        <p15:guide id="129" pos="14719" userDrawn="1">
          <p15:clr>
            <a:srgbClr val="F26B43"/>
          </p15:clr>
        </p15:guide>
        <p15:guide id="130" orient="horz" userDrawn="1">
          <p15:clr>
            <a:srgbClr val="F26B43"/>
          </p15:clr>
        </p15:guide>
        <p15:guide id="131" orient="horz" pos="8640" userDrawn="1">
          <p15:clr>
            <a:srgbClr val="F26B43"/>
          </p15:clr>
        </p15:guide>
        <p15:guide id="132" orient="horz" pos="640" userDrawn="1">
          <p15:clr>
            <a:srgbClr val="F26B43"/>
          </p15:clr>
        </p15:guide>
        <p15:guide id="133" orient="horz" pos="946" userDrawn="1">
          <p15:clr>
            <a:srgbClr val="F26B43"/>
          </p15:clr>
        </p15:guide>
        <p15:guide id="134" orient="horz" pos="1253" userDrawn="1">
          <p15:clr>
            <a:srgbClr val="F26B43"/>
          </p15:clr>
        </p15:guide>
        <p15:guide id="135" orient="horz" pos="1530" userDrawn="1">
          <p15:clr>
            <a:srgbClr val="F26B43"/>
          </p15:clr>
        </p15:guide>
        <p15:guide id="136" orient="horz" pos="1866" userDrawn="1">
          <p15:clr>
            <a:srgbClr val="F26B43"/>
          </p15:clr>
        </p15:guide>
        <p15:guide id="137" orient="horz" pos="2173" userDrawn="1">
          <p15:clr>
            <a:srgbClr val="F26B43"/>
          </p15:clr>
        </p15:guide>
        <p15:guide id="138" orient="horz" pos="2480" userDrawn="1">
          <p15:clr>
            <a:srgbClr val="F26B43"/>
          </p15:clr>
        </p15:guide>
        <p15:guide id="139" orient="horz" pos="2786" userDrawn="1">
          <p15:clr>
            <a:srgbClr val="F26B43"/>
          </p15:clr>
        </p15:guide>
        <p15:guide id="140" orient="horz" pos="3093" userDrawn="1">
          <p15:clr>
            <a:srgbClr val="F26B43"/>
          </p15:clr>
        </p15:guide>
        <p15:guide id="141" orient="horz" pos="3400" userDrawn="1">
          <p15:clr>
            <a:srgbClr val="F26B43"/>
          </p15:clr>
        </p15:guide>
        <p15:guide id="142" orient="horz" pos="3706" userDrawn="1">
          <p15:clr>
            <a:srgbClr val="F26B43"/>
          </p15:clr>
        </p15:guide>
        <p15:guide id="143" orient="horz" pos="4013" userDrawn="1">
          <p15:clr>
            <a:srgbClr val="F26B43"/>
          </p15:clr>
        </p15:guide>
        <p15:guide id="144" orient="horz" pos="4320" userDrawn="1">
          <p15:clr>
            <a:srgbClr val="F26B43"/>
          </p15:clr>
        </p15:guide>
        <p15:guide id="145" orient="horz" pos="4626" userDrawn="1">
          <p15:clr>
            <a:srgbClr val="F26B43"/>
          </p15:clr>
        </p15:guide>
        <p15:guide id="146" orient="horz" pos="4933" userDrawn="1">
          <p15:clr>
            <a:srgbClr val="F26B43"/>
          </p15:clr>
        </p15:guide>
        <p15:guide id="147" orient="horz" pos="5240" userDrawn="1">
          <p15:clr>
            <a:srgbClr val="F26B43"/>
          </p15:clr>
        </p15:guide>
        <p15:guide id="148" orient="horz" pos="5546" userDrawn="1">
          <p15:clr>
            <a:srgbClr val="F26B43"/>
          </p15:clr>
        </p15:guide>
        <p15:guide id="149" orient="horz" pos="5853" userDrawn="1">
          <p15:clr>
            <a:srgbClr val="F26B43"/>
          </p15:clr>
        </p15:guide>
        <p15:guide id="150" orient="horz" pos="6160" userDrawn="1">
          <p15:clr>
            <a:srgbClr val="F26B43"/>
          </p15:clr>
        </p15:guide>
        <p15:guide id="151" orient="horz" pos="6466" userDrawn="1">
          <p15:clr>
            <a:srgbClr val="F26B43"/>
          </p15:clr>
        </p15:guide>
        <p15:guide id="152" orient="horz" pos="6773" userDrawn="1">
          <p15:clr>
            <a:srgbClr val="F26B43"/>
          </p15:clr>
        </p15:guide>
        <p15:guide id="153" orient="horz" pos="7080" userDrawn="1">
          <p15:clr>
            <a:srgbClr val="F26B43"/>
          </p15:clr>
        </p15:guide>
        <p15:guide id="154" orient="horz" pos="7386" userDrawn="1">
          <p15:clr>
            <a:srgbClr val="F26B43"/>
          </p15:clr>
        </p15:guide>
        <p15:guide id="155" orient="horz" pos="7693" userDrawn="1">
          <p15:clr>
            <a:srgbClr val="F26B43"/>
          </p15:clr>
        </p15:guide>
        <p15:guide id="156" orient="horz" pos="80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B73FAC0-2EFC-5FFD-9454-144F50BB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A5B381F-EEFE-3B3D-3723-7810D606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8956298"/>
          </a:xfrm>
        </p:spPr>
        <p:txBody>
          <a:bodyPr/>
          <a:lstStyle/>
          <a:p>
            <a:r>
              <a:rPr lang="nb-NO" dirty="0"/>
              <a:t>Møtekalender partnere</a:t>
            </a:r>
            <a:br>
              <a:rPr lang="nb-NO" dirty="0"/>
            </a:br>
            <a:r>
              <a:rPr lang="nb-NO" dirty="0"/>
              <a:t>OBS! </a:t>
            </a:r>
            <a:br>
              <a:rPr lang="nb-NO" dirty="0"/>
            </a:br>
            <a:r>
              <a:rPr lang="nb-NO" sz="9600" dirty="0"/>
              <a:t>Q3 + Q4 2024</a:t>
            </a:r>
            <a:br>
              <a:rPr lang="nb-NO" sz="9600" dirty="0"/>
            </a:br>
            <a:r>
              <a:rPr lang="nb-NO" sz="9600" dirty="0"/>
              <a:t>Q1 + Q2 20205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492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D1EF6D24-23E2-526D-52E3-5C75E4EC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77837"/>
            <a:ext cx="11479213" cy="1031051"/>
          </a:xfrm>
        </p:spPr>
        <p:txBody>
          <a:bodyPr/>
          <a:lstStyle/>
          <a:p>
            <a:r>
              <a:rPr lang="nb-NO" sz="8800" dirty="0">
                <a:latin typeface="+mj-lt"/>
              </a:rPr>
              <a:t>Møtekalender partnere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D71046-C6C8-2965-C6D6-4B7E0795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</a:t>
            </a:fld>
            <a:endParaRPr lang="sv-SE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DF7FFFC1-4B21-6A4C-7F9F-09B4FBE64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69269"/>
              </p:ext>
            </p:extLst>
          </p:nvPr>
        </p:nvGraphicFramePr>
        <p:xfrm>
          <a:off x="304800" y="1625599"/>
          <a:ext cx="11885613" cy="961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pe 9">
            <a:extLst>
              <a:ext uri="{FF2B5EF4-FFF2-40B4-BE49-F238E27FC236}">
                <a16:creationId xmlns:a16="http://schemas.microsoft.com/office/drawing/2014/main" id="{1BD25EA8-552F-D86E-1471-01211649C778}"/>
              </a:ext>
            </a:extLst>
          </p:cNvPr>
          <p:cNvGrpSpPr/>
          <p:nvPr/>
        </p:nvGrpSpPr>
        <p:grpSpPr>
          <a:xfrm>
            <a:off x="13450004" y="477837"/>
            <a:ext cx="10221209" cy="12882563"/>
            <a:chOff x="13450004" y="477837"/>
            <a:chExt cx="10221209" cy="12882563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B8728C20-638A-16A8-9D07-4BD724DA39B4}"/>
                </a:ext>
              </a:extLst>
            </p:cNvPr>
            <p:cNvSpPr/>
            <p:nvPr/>
          </p:nvSpPr>
          <p:spPr>
            <a:xfrm>
              <a:off x="13450004" y="477837"/>
              <a:ext cx="10221209" cy="12882563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6A06F8AD-5417-668C-0472-126983D96A06}"/>
                </a:ext>
              </a:extLst>
            </p:cNvPr>
            <p:cNvSpPr/>
            <p:nvPr/>
          </p:nvSpPr>
          <p:spPr>
            <a:xfrm>
              <a:off x="17129638" y="723643"/>
              <a:ext cx="6541574" cy="1411547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Workshop London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17.6.25, kl. 18-20: Årsmøte</a:t>
              </a:r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F7ED9751-7D7F-1E3D-6538-0883ADC84DE1}"/>
                </a:ext>
              </a:extLst>
            </p:cNvPr>
            <p:cNvSpPr/>
            <p:nvPr/>
          </p:nvSpPr>
          <p:spPr>
            <a:xfrm>
              <a:off x="13450004" y="478937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Juni</a:t>
              </a:r>
            </a:p>
          </p:txBody>
        </p:sp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6015BE6F-90A1-2D87-2A30-24FD69041B1C}"/>
                </a:ext>
              </a:extLst>
            </p:cNvPr>
            <p:cNvSpPr/>
            <p:nvPr/>
          </p:nvSpPr>
          <p:spPr>
            <a:xfrm>
              <a:off x="17129638" y="9893443"/>
              <a:ext cx="6541574" cy="1346051"/>
            </a:xfrm>
            <a:custGeom>
              <a:avLst/>
              <a:gdLst>
                <a:gd name="connsiteX0" fmla="*/ 224346 w 1346050"/>
                <a:gd name="connsiteY0" fmla="*/ 0 h 6541573"/>
                <a:gd name="connsiteX1" fmla="*/ 1121704 w 1346050"/>
                <a:gd name="connsiteY1" fmla="*/ 0 h 6541573"/>
                <a:gd name="connsiteX2" fmla="*/ 1346050 w 1346050"/>
                <a:gd name="connsiteY2" fmla="*/ 224346 h 6541573"/>
                <a:gd name="connsiteX3" fmla="*/ 1346050 w 1346050"/>
                <a:gd name="connsiteY3" fmla="*/ 6541573 h 6541573"/>
                <a:gd name="connsiteX4" fmla="*/ 1346050 w 1346050"/>
                <a:gd name="connsiteY4" fmla="*/ 6541573 h 6541573"/>
                <a:gd name="connsiteX5" fmla="*/ 0 w 1346050"/>
                <a:gd name="connsiteY5" fmla="*/ 6541573 h 6541573"/>
                <a:gd name="connsiteX6" fmla="*/ 0 w 1346050"/>
                <a:gd name="connsiteY6" fmla="*/ 6541573 h 6541573"/>
                <a:gd name="connsiteX7" fmla="*/ 0 w 1346050"/>
                <a:gd name="connsiteY7" fmla="*/ 224346 h 6541573"/>
                <a:gd name="connsiteX8" fmla="*/ 224346 w 1346050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6050" h="6541573">
                  <a:moveTo>
                    <a:pt x="1346050" y="1090285"/>
                  </a:moveTo>
                  <a:lnTo>
                    <a:pt x="1346050" y="5451288"/>
                  </a:lnTo>
                  <a:cubicBezTo>
                    <a:pt x="1346050" y="6053435"/>
                    <a:pt x="1325382" y="6541571"/>
                    <a:pt x="1299887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99887" y="2"/>
                  </a:lnTo>
                  <a:cubicBezTo>
                    <a:pt x="1325382" y="2"/>
                    <a:pt x="1346050" y="488138"/>
                    <a:pt x="1346050" y="109028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9535" rIns="313359" bIns="189534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26.11.24: Kick </a:t>
              </a:r>
              <a:r>
                <a:rPr lang="nb-NO" sz="2000" kern="1200" dirty="0" err="1"/>
                <a:t>off</a:t>
              </a:r>
              <a:r>
                <a:rPr lang="nb-NO" sz="2000" kern="1200" dirty="0"/>
                <a:t> </a:t>
              </a:r>
              <a:r>
                <a:rPr lang="nb-NO" sz="2000" kern="1200" dirty="0" err="1"/>
                <a:t>Visit</a:t>
              </a:r>
              <a:r>
                <a:rPr lang="nb-NO" sz="2000" kern="1200" dirty="0"/>
                <a:t> Norway, Oslo</a:t>
              </a:r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6ED24DCA-BE2C-0E0F-D2E2-E0C747B82B98}"/>
                </a:ext>
              </a:extLst>
            </p:cNvPr>
            <p:cNvSpPr/>
            <p:nvPr/>
          </p:nvSpPr>
          <p:spPr>
            <a:xfrm>
              <a:off x="13450004" y="2331592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Juli</a:t>
              </a: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DC81A562-C083-0906-A2D9-3E1A0F55808B}"/>
                </a:ext>
              </a:extLst>
            </p:cNvPr>
            <p:cNvSpPr/>
            <p:nvPr/>
          </p:nvSpPr>
          <p:spPr>
            <a:xfrm>
              <a:off x="17104911" y="4272469"/>
              <a:ext cx="6541574" cy="1425634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27.08.24, kl. 11 – 13: Møte med indirekte næringer med lunsj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Ønsker om at </a:t>
              </a:r>
              <a:r>
                <a:rPr lang="nb-NO" sz="2000" kern="1200" dirty="0" err="1"/>
                <a:t>ViRØ</a:t>
              </a:r>
              <a:r>
                <a:rPr lang="nb-NO" sz="2000" kern="1200" dirty="0"/>
                <a:t> kan møte i de ulike kommunestyrene og orientere om arbeidet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nb-NO" sz="2000" kern="1200" dirty="0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3B3C056E-33B2-FEE7-9BA0-90365D11AE2F}"/>
                </a:ext>
              </a:extLst>
            </p:cNvPr>
            <p:cNvSpPr/>
            <p:nvPr/>
          </p:nvSpPr>
          <p:spPr>
            <a:xfrm>
              <a:off x="13450004" y="4184247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August</a:t>
              </a:r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0C0C7B24-5114-533E-8116-84F5D8818E5E}"/>
                </a:ext>
              </a:extLst>
            </p:cNvPr>
            <p:cNvSpPr/>
            <p:nvPr/>
          </p:nvSpPr>
          <p:spPr>
            <a:xfrm>
              <a:off x="17129638" y="6213344"/>
              <a:ext cx="6541574" cy="1411547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kern="1200" dirty="0"/>
                <a:t>03.09.24, kl. 11 – 15: Markedsrådsmøte</a:t>
              </a:r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76E13029-E6E0-5E53-4F75-4EDCF8F03C69}"/>
                </a:ext>
              </a:extLst>
            </p:cNvPr>
            <p:cNvSpPr/>
            <p:nvPr/>
          </p:nvSpPr>
          <p:spPr>
            <a:xfrm>
              <a:off x="13450004" y="6036901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September</a:t>
              </a:r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00E03302-7CA7-BC2D-DFC4-9798437FBCF6}"/>
                </a:ext>
              </a:extLst>
            </p:cNvPr>
            <p:cNvSpPr/>
            <p:nvPr/>
          </p:nvSpPr>
          <p:spPr>
            <a:xfrm>
              <a:off x="17129638" y="8065999"/>
              <a:ext cx="6541574" cy="1411547"/>
            </a:xfrm>
            <a:custGeom>
              <a:avLst/>
              <a:gdLst>
                <a:gd name="connsiteX0" fmla="*/ 235262 w 1411546"/>
                <a:gd name="connsiteY0" fmla="*/ 0 h 6541573"/>
                <a:gd name="connsiteX1" fmla="*/ 1176284 w 1411546"/>
                <a:gd name="connsiteY1" fmla="*/ 0 h 6541573"/>
                <a:gd name="connsiteX2" fmla="*/ 1411546 w 1411546"/>
                <a:gd name="connsiteY2" fmla="*/ 235262 h 6541573"/>
                <a:gd name="connsiteX3" fmla="*/ 1411546 w 1411546"/>
                <a:gd name="connsiteY3" fmla="*/ 6541573 h 6541573"/>
                <a:gd name="connsiteX4" fmla="*/ 1411546 w 1411546"/>
                <a:gd name="connsiteY4" fmla="*/ 6541573 h 6541573"/>
                <a:gd name="connsiteX5" fmla="*/ 0 w 1411546"/>
                <a:gd name="connsiteY5" fmla="*/ 6541573 h 6541573"/>
                <a:gd name="connsiteX6" fmla="*/ 0 w 1411546"/>
                <a:gd name="connsiteY6" fmla="*/ 6541573 h 6541573"/>
                <a:gd name="connsiteX7" fmla="*/ 0 w 1411546"/>
                <a:gd name="connsiteY7" fmla="*/ 235262 h 6541573"/>
                <a:gd name="connsiteX8" fmla="*/ 235262 w 1411546"/>
                <a:gd name="connsiteY8" fmla="*/ 0 h 654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546" h="6541573">
                  <a:moveTo>
                    <a:pt x="1411546" y="1090284"/>
                  </a:moveTo>
                  <a:lnTo>
                    <a:pt x="1411546" y="5451289"/>
                  </a:lnTo>
                  <a:cubicBezTo>
                    <a:pt x="1411546" y="6053437"/>
                    <a:pt x="1388818" y="6541571"/>
                    <a:pt x="1360781" y="6541571"/>
                  </a:cubicBezTo>
                  <a:lnTo>
                    <a:pt x="0" y="6541571"/>
                  </a:lnTo>
                  <a:lnTo>
                    <a:pt x="0" y="654157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60781" y="2"/>
                  </a:lnTo>
                  <a:cubicBezTo>
                    <a:pt x="1388818" y="2"/>
                    <a:pt x="1411546" y="488136"/>
                    <a:pt x="1411546" y="109028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731" rIns="316556" bIns="1927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dirty="0"/>
                <a:t>20</a:t>
              </a:r>
              <a:r>
                <a:rPr lang="nb-NO" sz="2000" kern="1200" dirty="0"/>
                <a:t>.11.24, kl. 08.30 -09.45: Digitalt samarbeidsmøte kommuner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b-NO" sz="2000" dirty="0"/>
                <a:t>21</a:t>
              </a:r>
              <a:r>
                <a:rPr lang="nb-NO" sz="2000" kern="1200" dirty="0"/>
                <a:t>.11.24, kl. 08.30 – 09.45:  Digitalt partnermøte</a:t>
              </a:r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8CC28029-BFC5-A7DB-11C2-7EB3BD701099}"/>
                </a:ext>
              </a:extLst>
            </p:cNvPr>
            <p:cNvSpPr/>
            <p:nvPr/>
          </p:nvSpPr>
          <p:spPr>
            <a:xfrm>
              <a:off x="13450004" y="7889556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Oktober</a:t>
              </a:r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4FEDE692-9566-BFBD-64D5-4863564C8F82}"/>
                </a:ext>
              </a:extLst>
            </p:cNvPr>
            <p:cNvSpPr/>
            <p:nvPr/>
          </p:nvSpPr>
          <p:spPr>
            <a:xfrm>
              <a:off x="13450004" y="9742211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November</a:t>
              </a:r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33F8AC53-5A77-0677-3DC4-B8E164109FD7}"/>
                </a:ext>
              </a:extLst>
            </p:cNvPr>
            <p:cNvSpPr/>
            <p:nvPr/>
          </p:nvSpPr>
          <p:spPr>
            <a:xfrm>
              <a:off x="13551598" y="11595966"/>
              <a:ext cx="3679635" cy="1764433"/>
            </a:xfrm>
            <a:custGeom>
              <a:avLst/>
              <a:gdLst>
                <a:gd name="connsiteX0" fmla="*/ 0 w 3679635"/>
                <a:gd name="connsiteY0" fmla="*/ 294078 h 1764433"/>
                <a:gd name="connsiteX1" fmla="*/ 294078 w 3679635"/>
                <a:gd name="connsiteY1" fmla="*/ 0 h 1764433"/>
                <a:gd name="connsiteX2" fmla="*/ 3385557 w 3679635"/>
                <a:gd name="connsiteY2" fmla="*/ 0 h 1764433"/>
                <a:gd name="connsiteX3" fmla="*/ 3679635 w 3679635"/>
                <a:gd name="connsiteY3" fmla="*/ 294078 h 1764433"/>
                <a:gd name="connsiteX4" fmla="*/ 3679635 w 3679635"/>
                <a:gd name="connsiteY4" fmla="*/ 1470355 h 1764433"/>
                <a:gd name="connsiteX5" fmla="*/ 3385557 w 3679635"/>
                <a:gd name="connsiteY5" fmla="*/ 1764433 h 1764433"/>
                <a:gd name="connsiteX6" fmla="*/ 294078 w 3679635"/>
                <a:gd name="connsiteY6" fmla="*/ 1764433 h 1764433"/>
                <a:gd name="connsiteX7" fmla="*/ 0 w 3679635"/>
                <a:gd name="connsiteY7" fmla="*/ 1470355 h 1764433"/>
                <a:gd name="connsiteX8" fmla="*/ 0 w 3679635"/>
                <a:gd name="connsiteY8" fmla="*/ 294078 h 17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35" h="1764433">
                  <a:moveTo>
                    <a:pt x="0" y="294078"/>
                  </a:moveTo>
                  <a:cubicBezTo>
                    <a:pt x="0" y="131663"/>
                    <a:pt x="131663" y="0"/>
                    <a:pt x="294078" y="0"/>
                  </a:cubicBezTo>
                  <a:lnTo>
                    <a:pt x="3385557" y="0"/>
                  </a:lnTo>
                  <a:cubicBezTo>
                    <a:pt x="3547972" y="0"/>
                    <a:pt x="3679635" y="131663"/>
                    <a:pt x="3679635" y="294078"/>
                  </a:cubicBezTo>
                  <a:lnTo>
                    <a:pt x="3679635" y="1470355"/>
                  </a:lnTo>
                  <a:cubicBezTo>
                    <a:pt x="3679635" y="1632770"/>
                    <a:pt x="3547972" y="1764433"/>
                    <a:pt x="3385557" y="1764433"/>
                  </a:cubicBezTo>
                  <a:lnTo>
                    <a:pt x="294078" y="1764433"/>
                  </a:lnTo>
                  <a:cubicBezTo>
                    <a:pt x="131663" y="1764433"/>
                    <a:pt x="0" y="1632770"/>
                    <a:pt x="0" y="1470355"/>
                  </a:cubicBezTo>
                  <a:lnTo>
                    <a:pt x="0" y="2940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13" tIns="139473" rIns="192813" bIns="1394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800" kern="1200" dirty="0"/>
                <a:t>Desember</a:t>
              </a:r>
            </a:p>
          </p:txBody>
        </p:sp>
      </p:grpSp>
      <p:sp>
        <p:nvSpPr>
          <p:cNvPr id="24" name="Friform 23">
            <a:extLst>
              <a:ext uri="{FF2B5EF4-FFF2-40B4-BE49-F238E27FC236}">
                <a16:creationId xmlns:a16="http://schemas.microsoft.com/office/drawing/2014/main" id="{E8E12E02-96DA-1E24-CB12-CE28BDC29315}"/>
              </a:ext>
            </a:extLst>
          </p:cNvPr>
          <p:cNvSpPr/>
          <p:nvPr/>
        </p:nvSpPr>
        <p:spPr>
          <a:xfrm>
            <a:off x="17231233" y="11790983"/>
            <a:ext cx="6541574" cy="1346051"/>
          </a:xfrm>
          <a:custGeom>
            <a:avLst/>
            <a:gdLst>
              <a:gd name="connsiteX0" fmla="*/ 224346 w 1346050"/>
              <a:gd name="connsiteY0" fmla="*/ 0 h 6541573"/>
              <a:gd name="connsiteX1" fmla="*/ 1121704 w 1346050"/>
              <a:gd name="connsiteY1" fmla="*/ 0 h 6541573"/>
              <a:gd name="connsiteX2" fmla="*/ 1346050 w 1346050"/>
              <a:gd name="connsiteY2" fmla="*/ 224346 h 6541573"/>
              <a:gd name="connsiteX3" fmla="*/ 1346050 w 1346050"/>
              <a:gd name="connsiteY3" fmla="*/ 6541573 h 6541573"/>
              <a:gd name="connsiteX4" fmla="*/ 1346050 w 1346050"/>
              <a:gd name="connsiteY4" fmla="*/ 6541573 h 6541573"/>
              <a:gd name="connsiteX5" fmla="*/ 0 w 1346050"/>
              <a:gd name="connsiteY5" fmla="*/ 6541573 h 6541573"/>
              <a:gd name="connsiteX6" fmla="*/ 0 w 1346050"/>
              <a:gd name="connsiteY6" fmla="*/ 6541573 h 6541573"/>
              <a:gd name="connsiteX7" fmla="*/ 0 w 1346050"/>
              <a:gd name="connsiteY7" fmla="*/ 224346 h 6541573"/>
              <a:gd name="connsiteX8" fmla="*/ 224346 w 1346050"/>
              <a:gd name="connsiteY8" fmla="*/ 0 h 65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6050" h="6541573">
                <a:moveTo>
                  <a:pt x="1346050" y="1090285"/>
                </a:moveTo>
                <a:lnTo>
                  <a:pt x="1346050" y="5451288"/>
                </a:lnTo>
                <a:cubicBezTo>
                  <a:pt x="1346050" y="6053435"/>
                  <a:pt x="1325382" y="6541571"/>
                  <a:pt x="1299887" y="6541571"/>
                </a:cubicBezTo>
                <a:lnTo>
                  <a:pt x="0" y="6541571"/>
                </a:lnTo>
                <a:lnTo>
                  <a:pt x="0" y="6541571"/>
                </a:lnTo>
                <a:lnTo>
                  <a:pt x="0" y="2"/>
                </a:lnTo>
                <a:lnTo>
                  <a:pt x="0" y="2"/>
                </a:lnTo>
                <a:lnTo>
                  <a:pt x="1299887" y="2"/>
                </a:lnTo>
                <a:cubicBezTo>
                  <a:pt x="1325382" y="2"/>
                  <a:pt x="1346050" y="488138"/>
                  <a:pt x="1346050" y="109028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9535" rIns="313359" bIns="189534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nb-NO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2000" kern="1200" dirty="0"/>
              <a:t>05.12.24, kl. 10 - 13: Fysisk partnermøte med lunsj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2000" dirty="0"/>
              <a:t>05.12.24, kl. 13: Vi går sammen til åpning Julemarked Røros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2000" kern="1200"/>
              <a:t>10.12.24</a:t>
            </a:r>
            <a:r>
              <a:rPr lang="nb-NO" sz="2000" kern="1200" dirty="0"/>
              <a:t>, kl. 1</a:t>
            </a:r>
            <a:r>
              <a:rPr lang="nb-NO" sz="2000" dirty="0"/>
              <a:t>2 – 15: Markedsrådsmøte</a:t>
            </a:r>
            <a:endParaRPr lang="nb-NO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nb-NO" sz="2000" kern="1200" dirty="0"/>
          </a:p>
        </p:txBody>
      </p:sp>
      <p:sp>
        <p:nvSpPr>
          <p:cNvPr id="25" name="Friform 24">
            <a:extLst>
              <a:ext uri="{FF2B5EF4-FFF2-40B4-BE49-F238E27FC236}">
                <a16:creationId xmlns:a16="http://schemas.microsoft.com/office/drawing/2014/main" id="{78A193FC-D5B4-A9BD-327E-083FABCFBE5F}"/>
              </a:ext>
            </a:extLst>
          </p:cNvPr>
          <p:cNvSpPr/>
          <p:nvPr/>
        </p:nvSpPr>
        <p:spPr>
          <a:xfrm>
            <a:off x="17129638" y="2432799"/>
            <a:ext cx="6541574" cy="1346051"/>
          </a:xfrm>
          <a:custGeom>
            <a:avLst/>
            <a:gdLst>
              <a:gd name="connsiteX0" fmla="*/ 224346 w 1346050"/>
              <a:gd name="connsiteY0" fmla="*/ 0 h 6541573"/>
              <a:gd name="connsiteX1" fmla="*/ 1121704 w 1346050"/>
              <a:gd name="connsiteY1" fmla="*/ 0 h 6541573"/>
              <a:gd name="connsiteX2" fmla="*/ 1346050 w 1346050"/>
              <a:gd name="connsiteY2" fmla="*/ 224346 h 6541573"/>
              <a:gd name="connsiteX3" fmla="*/ 1346050 w 1346050"/>
              <a:gd name="connsiteY3" fmla="*/ 6541573 h 6541573"/>
              <a:gd name="connsiteX4" fmla="*/ 1346050 w 1346050"/>
              <a:gd name="connsiteY4" fmla="*/ 6541573 h 6541573"/>
              <a:gd name="connsiteX5" fmla="*/ 0 w 1346050"/>
              <a:gd name="connsiteY5" fmla="*/ 6541573 h 6541573"/>
              <a:gd name="connsiteX6" fmla="*/ 0 w 1346050"/>
              <a:gd name="connsiteY6" fmla="*/ 6541573 h 6541573"/>
              <a:gd name="connsiteX7" fmla="*/ 0 w 1346050"/>
              <a:gd name="connsiteY7" fmla="*/ 224346 h 6541573"/>
              <a:gd name="connsiteX8" fmla="*/ 224346 w 1346050"/>
              <a:gd name="connsiteY8" fmla="*/ 0 h 65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6050" h="6541573">
                <a:moveTo>
                  <a:pt x="1346050" y="1090285"/>
                </a:moveTo>
                <a:lnTo>
                  <a:pt x="1346050" y="5451288"/>
                </a:lnTo>
                <a:cubicBezTo>
                  <a:pt x="1346050" y="6053435"/>
                  <a:pt x="1325382" y="6541571"/>
                  <a:pt x="1299887" y="6541571"/>
                </a:cubicBezTo>
                <a:lnTo>
                  <a:pt x="0" y="6541571"/>
                </a:lnTo>
                <a:lnTo>
                  <a:pt x="0" y="6541571"/>
                </a:lnTo>
                <a:lnTo>
                  <a:pt x="0" y="2"/>
                </a:lnTo>
                <a:lnTo>
                  <a:pt x="0" y="2"/>
                </a:lnTo>
                <a:lnTo>
                  <a:pt x="1299887" y="2"/>
                </a:lnTo>
                <a:cubicBezTo>
                  <a:pt x="1325382" y="2"/>
                  <a:pt x="1346050" y="488138"/>
                  <a:pt x="1346050" y="109028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9535" rIns="313359" bIns="189534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2000" kern="1200" dirty="0"/>
          </a:p>
        </p:txBody>
      </p:sp>
    </p:spTree>
    <p:extLst>
      <p:ext uri="{BB962C8B-B14F-4D97-AF65-F5344CB8AC3E}">
        <p14:creationId xmlns:p14="http://schemas.microsoft.com/office/powerpoint/2010/main" val="70501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262423"/>
      </a:dk1>
      <a:lt1>
        <a:srgbClr val="FFFFFF"/>
      </a:lt1>
      <a:dk2>
        <a:srgbClr val="8A2C18"/>
      </a:dk2>
      <a:lt2>
        <a:srgbClr val="B85429"/>
      </a:lt2>
      <a:accent1>
        <a:srgbClr val="7B8040"/>
      </a:accent1>
      <a:accent2>
        <a:srgbClr val="4A4C20"/>
      </a:accent2>
      <a:accent3>
        <a:srgbClr val="AABFC9"/>
      </a:accent3>
      <a:accent4>
        <a:srgbClr val="688996"/>
      </a:accent4>
      <a:accent5>
        <a:srgbClr val="E3BA8F"/>
      </a:accent5>
      <a:accent6>
        <a:srgbClr val="A86C36"/>
      </a:accent6>
      <a:hlink>
        <a:srgbClr val="0563C1"/>
      </a:hlink>
      <a:folHlink>
        <a:srgbClr val="954F72"/>
      </a:folHlink>
    </a:clrScheme>
    <a:fontScheme name="Egendefinert 90">
      <a:majorFont>
        <a:latin typeface="PP Editorial Old Ultralight"/>
        <a:ea typeface=""/>
        <a:cs typeface=""/>
      </a:majorFont>
      <a:minorFont>
        <a:latin typeface="Beausite Classic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A2C18"/>
    </a:custClr>
    <a:custClr name="Custom Color 2">
      <a:srgbClr val="CF8333"/>
    </a:custClr>
    <a:custClr name="Custom Color 3">
      <a:srgbClr val="B05B27"/>
    </a:custClr>
  </a:custClrLst>
  <a:extLst>
    <a:ext uri="{05A4C25C-085E-4340-85A3-A5531E510DB2}">
      <thm15:themeFamily xmlns:thm15="http://schemas.microsoft.com/office/thememl/2012/main" name="VRO_PPT.potx" id="{F9CEBBB7-A640-4C5B-9592-49978AAC7C47}" vid="{579D7C7E-3010-404C-92C7-F8B0B75175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723C3FA-BF32-4994-B389-463905362F4C}">
  <we:reference id="461d4cc1-a871-4735-92bd-d6d2a3159a12" version="1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62DE3E4-E91C-4B61-ABAE-77C511B53014}">
  <we:reference id="57db97c6-56e5-4674-9af2-c47f9e909233" version="1.0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CC608DC8DFDD42B025C3B4CDDCE4B2" ma:contentTypeVersion="14" ma:contentTypeDescription="Opprett et nytt dokument." ma:contentTypeScope="" ma:versionID="656ff69624b96848af61a38f54559edb">
  <xsd:schema xmlns:xsd="http://www.w3.org/2001/XMLSchema" xmlns:xs="http://www.w3.org/2001/XMLSchema" xmlns:p="http://schemas.microsoft.com/office/2006/metadata/properties" xmlns:ns2="21615611-282d-46d9-ba58-4ff6abe2af26" xmlns:ns3="033dbc56-2f50-4b97-b991-a1386aa4f88c" targetNamespace="http://schemas.microsoft.com/office/2006/metadata/properties" ma:root="true" ma:fieldsID="64004e1413657ac34c85fa604c8880a5" ns2:_="" ns3:_="">
    <xsd:import namespace="21615611-282d-46d9-ba58-4ff6abe2af26"/>
    <xsd:import namespace="033dbc56-2f50-4b97-b991-a1386aa4f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15611-282d-46d9-ba58-4ff6abe2a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29fc57d7-56c0-4d65-8a11-5cfec86d07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dbc56-2f50-4b97-b991-a1386aa4f8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ffdf7f2-b119-48d0-bdd1-2e1f48c00b8e}" ma:internalName="TaxCatchAll" ma:showField="CatchAllData" ma:web="033dbc56-2f50-4b97-b991-a1386aa4f8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3dbc56-2f50-4b97-b991-a1386aa4f88c" xsi:nil="true"/>
    <lcf76f155ced4ddcb4097134ff3c332f xmlns="21615611-282d-46d9-ba58-4ff6abe2af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7F557B-73C2-4853-B7E1-77ADDED22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615611-282d-46d9-ba58-4ff6abe2af26"/>
    <ds:schemaRef ds:uri="033dbc56-2f50-4b97-b991-a1386aa4f8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65030F-6420-4331-8591-DD844C2507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B1ECDD-C8A8-4492-90DB-45106DE96E66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33dbc56-2f50-4b97-b991-a1386aa4f88c"/>
    <ds:schemaRef ds:uri="21615611-282d-46d9-ba58-4ff6abe2af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VRO_PPT (5)</Template>
  <TotalTime>43</TotalTime>
  <Words>218</Words>
  <Application>Microsoft Macintosh PowerPoint</Application>
  <PresentationFormat>Egendefinert</PresentationFormat>
  <Paragraphs>41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Beausite Classic Clear</vt:lpstr>
      <vt:lpstr>Calibri</vt:lpstr>
      <vt:lpstr>EB Garamond</vt:lpstr>
      <vt:lpstr>Office-tema</vt:lpstr>
      <vt:lpstr>Møtekalender partnere OBS!  Q3 + Q4 2024 Q1 + Q2 20205 </vt:lpstr>
      <vt:lpstr>Møtekalender partnere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Tove Martens</dc:creator>
  <cp:lastModifiedBy>Mali Finborud</cp:lastModifiedBy>
  <cp:revision>6</cp:revision>
  <cp:lastPrinted>2024-06-05T08:34:09Z</cp:lastPrinted>
  <dcterms:created xsi:type="dcterms:W3CDTF">2023-11-07T10:45:25Z</dcterms:created>
  <dcterms:modified xsi:type="dcterms:W3CDTF">2024-10-31T09:27:34Z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0x01010056CC608DC8DFDD42B025C3B4CDDCE4B2</vt:lpwstr>
  </property>
  <property fmtid="{D5CDD505-2E9C-101B-9397-08002B2CF9AE}" pid="3" name="MediaServiceImageTags">
    <vt:lpwstr/>
  </property>
</Properties>
</file>