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sldIdLst>
    <p:sldId id="256" r:id="rId5"/>
    <p:sldId id="758" r:id="rId6"/>
    <p:sldId id="759" r:id="rId7"/>
    <p:sldId id="2147475149" r:id="rId8"/>
    <p:sldId id="732" r:id="rId9"/>
    <p:sldId id="2147475169" r:id="rId10"/>
    <p:sldId id="257" r:id="rId11"/>
    <p:sldId id="267" r:id="rId12"/>
    <p:sldId id="757" r:id="rId13"/>
    <p:sldId id="2147475187" r:id="rId14"/>
    <p:sldId id="274" r:id="rId15"/>
    <p:sldId id="2147475185" r:id="rId16"/>
    <p:sldId id="342" r:id="rId17"/>
    <p:sldId id="326" r:id="rId18"/>
    <p:sldId id="347" r:id="rId19"/>
    <p:sldId id="2147475186" r:id="rId20"/>
    <p:sldId id="2147475191" r:id="rId21"/>
    <p:sldId id="2147475192" r:id="rId22"/>
    <p:sldId id="2147475190" r:id="rId23"/>
    <p:sldId id="2147475189" r:id="rId24"/>
    <p:sldId id="2147475188" r:id="rId25"/>
    <p:sldId id="273" r:id="rId26"/>
  </p:sldIdLst>
  <p:sldSz cx="24382413" cy="13716000"/>
  <p:notesSz cx="6858000" cy="9144000"/>
  <p:defaultText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F1793-869A-A841-AAD3-AF9814251B96}" v="36" dt="2024-11-20T07:19:17.533"/>
    <p1510:client id="{474CCFA5-EFB0-4767-B1C5-5C967EFA5D9A}" v="5" dt="2024-11-20T07:22:16.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p:cViewPr varScale="1">
        <p:scale>
          <a:sx n="67" d="100"/>
          <a:sy n="67" d="100"/>
        </p:scale>
        <p:origin x="264" y="176"/>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rorosinfo.sharepoint.com/sites/Medlemmer-ogmedeiereVisitRrosogsterdalen/Delte%20dokumenter/Medlemsoversikt/Medlemsliste%20per%2022.%20april%20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cap="all" baseline="0">
                <a:solidFill>
                  <a:schemeClr val="tx1">
                    <a:lumMod val="65000"/>
                    <a:lumOff val="35000"/>
                  </a:schemeClr>
                </a:solidFill>
                <a:latin typeface="+mn-lt"/>
                <a:ea typeface="+mn-ea"/>
                <a:cs typeface="+mn-cs"/>
              </a:defRPr>
            </a:pPr>
            <a:r>
              <a:rPr lang="en-US" sz="3200"/>
              <a:t>ForDELING PÅ BRANSJE</a:t>
            </a:r>
          </a:p>
        </c:rich>
      </c:tx>
      <c:overlay val="0"/>
      <c:spPr>
        <a:noFill/>
        <a:ln>
          <a:noFill/>
        </a:ln>
        <a:effectLst/>
      </c:spPr>
      <c:txPr>
        <a:bodyPr rot="0" spcFirstLastPara="1" vertOverflow="ellipsis" vert="horz" wrap="square" anchor="ctr" anchorCtr="1"/>
        <a:lstStyle/>
        <a:p>
          <a:pPr>
            <a:defRPr sz="3200" b="1" i="0" u="none" strike="noStrike" kern="1200" cap="all" baseline="0">
              <a:solidFill>
                <a:schemeClr val="tx1">
                  <a:lumMod val="65000"/>
                  <a:lumOff val="35000"/>
                </a:schemeClr>
              </a:solidFill>
              <a:latin typeface="+mn-lt"/>
              <a:ea typeface="+mn-ea"/>
              <a:cs typeface="+mn-cs"/>
            </a:defRPr>
          </a:pPr>
          <a:endParaRPr lang="nb-N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756112423044878E-2"/>
          <c:y val="0.13139871926607494"/>
          <c:w val="0.84487775153910238"/>
          <c:h val="0.68078095552038587"/>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A6F-497D-91EB-187B291F54D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A6F-497D-91EB-187B291F54D7}"/>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A6F-497D-91EB-187B291F54D7}"/>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A6F-497D-91EB-187B291F54D7}"/>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A6F-497D-91EB-187B291F54D7}"/>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EA6F-497D-91EB-187B291F54D7}"/>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EA6F-497D-91EB-187B291F54D7}"/>
              </c:ext>
            </c:extLst>
          </c:dPt>
          <c:dPt>
            <c:idx val="7"/>
            <c:bubble3D val="0"/>
            <c:explosion val="19"/>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EA6F-497D-91EB-187B291F54D7}"/>
              </c:ext>
            </c:extLst>
          </c:dPt>
          <c:dPt>
            <c:idx val="8"/>
            <c:bubble3D val="0"/>
            <c:spPr>
              <a:solidFill>
                <a:schemeClr val="accent3">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EA6F-497D-91EB-187B291F54D7}"/>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EA6F-497D-91EB-187B291F54D7}"/>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EA6F-497D-91EB-187B291F54D7}"/>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1-EA6F-497D-91EB-187B291F54D7}"/>
                </c:ext>
              </c:extLst>
            </c:dLbl>
            <c:dLbl>
              <c:idx val="1"/>
              <c:layout>
                <c:manualLayout>
                  <c:x val="3.833740713205145E-2"/>
                  <c:y val="-7.7217387074706628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solidFill>
                      <a:latin typeface="+mn-lt"/>
                      <a:ea typeface="+mn-ea"/>
                      <a:cs typeface="+mn-cs"/>
                    </a:defRPr>
                  </a:pPr>
                  <a:endParaRPr lang="nb-N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A6F-497D-91EB-187B291F54D7}"/>
                </c:ext>
              </c:extLst>
            </c:dLbl>
            <c:dLbl>
              <c:idx val="2"/>
              <c:delete val="1"/>
              <c:extLst>
                <c:ext xmlns:c15="http://schemas.microsoft.com/office/drawing/2012/chart" uri="{CE6537A1-D6FC-4f65-9D91-7224C49458BB}"/>
                <c:ext xmlns:c16="http://schemas.microsoft.com/office/drawing/2014/chart" uri="{C3380CC4-5D6E-409C-BE32-E72D297353CC}">
                  <c16:uniqueId val="{00000005-EA6F-497D-91EB-187B291F54D7}"/>
                </c:ext>
              </c:extLst>
            </c:dLbl>
            <c:dLbl>
              <c:idx val="3"/>
              <c:layout>
                <c:manualLayout>
                  <c:x val="1.0953544894871844E-2"/>
                  <c:y val="-7.51304306672822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solidFill>
                      <a:latin typeface="+mn-lt"/>
                      <a:ea typeface="+mn-ea"/>
                      <a:cs typeface="+mn-cs"/>
                    </a:defRPr>
                  </a:pPr>
                  <a:endParaRPr lang="nb-N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A6F-497D-91EB-187B291F54D7}"/>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9-EA6F-497D-91EB-187B291F54D7}"/>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6"/>
                      </a:solidFill>
                      <a:latin typeface="+mn-lt"/>
                      <a:ea typeface="+mn-ea"/>
                      <a:cs typeface="+mn-cs"/>
                    </a:defRPr>
                  </a:pPr>
                  <a:endParaRPr lang="nb-NO"/>
                </a:p>
              </c:txPr>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A6F-497D-91EB-187B291F54D7}"/>
                </c:ext>
              </c:extLst>
            </c:dLbl>
            <c:dLbl>
              <c:idx val="6"/>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lumMod val="60000"/>
                        </a:schemeClr>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0D-EA6F-497D-91EB-187B291F54D7}"/>
                </c:ext>
              </c:extLst>
            </c:dLbl>
            <c:dLbl>
              <c:idx val="7"/>
              <c:layout>
                <c:manualLayout>
                  <c:x val="-6.5721269369231061E-2"/>
                  <c:y val="4.1739128148490068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2">
                          <a:lumMod val="60000"/>
                        </a:schemeClr>
                      </a:solidFill>
                      <a:latin typeface="+mn-lt"/>
                      <a:ea typeface="+mn-ea"/>
                      <a:cs typeface="+mn-cs"/>
                    </a:defRPr>
                  </a:pPr>
                  <a:endParaRPr lang="nb-NO"/>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EA6F-497D-91EB-187B291F54D7}"/>
                </c:ext>
              </c:extLst>
            </c:dLbl>
            <c:dLbl>
              <c:idx val="8"/>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lumMod val="60000"/>
                        </a:schemeClr>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11-EA6F-497D-91EB-187B291F54D7}"/>
                </c:ext>
              </c:extLst>
            </c:dLbl>
            <c:dLbl>
              <c:idx val="9"/>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4">
                          <a:lumMod val="60000"/>
                        </a:schemeClr>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13-EA6F-497D-91EB-187B291F54D7}"/>
                </c:ext>
              </c:extLst>
            </c:dLbl>
            <c:dLbl>
              <c:idx val="1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lumMod val="60000"/>
                        </a:schemeClr>
                      </a:solidFill>
                      <a:latin typeface="+mn-lt"/>
                      <a:ea typeface="+mn-ea"/>
                      <a:cs typeface="+mn-cs"/>
                    </a:defRPr>
                  </a:pPr>
                  <a:endParaRPr lang="nb-NO"/>
                </a:p>
              </c:txPr>
              <c:dLblPos val="outEnd"/>
              <c:showLegendKey val="0"/>
              <c:showVal val="0"/>
              <c:showCatName val="1"/>
              <c:showSerName val="0"/>
              <c:showPercent val="1"/>
              <c:showBubbleSize val="0"/>
              <c:extLst>
                <c:ext xmlns:c16="http://schemas.microsoft.com/office/drawing/2014/chart" uri="{C3380CC4-5D6E-409C-BE32-E72D297353CC}">
                  <c16:uniqueId val="{00000015-EA6F-497D-91EB-187B291F54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nb-NO"/>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'Ark2'!$B$37:$B$47</c:f>
              <c:strCache>
                <c:ptCount val="11"/>
                <c:pt idx="0">
                  <c:v>Overnatting</c:v>
                </c:pt>
                <c:pt idx="1">
                  <c:v>Servering</c:v>
                </c:pt>
                <c:pt idx="2">
                  <c:v>Husflid, suvenir</c:v>
                </c:pt>
                <c:pt idx="3">
                  <c:v>Handel</c:v>
                </c:pt>
                <c:pt idx="4">
                  <c:v>Reiselivsbasert akt. Helårs</c:v>
                </c:pt>
                <c:pt idx="5">
                  <c:v>Reiselivsbasert akt. Halvårs</c:v>
                </c:pt>
                <c:pt idx="6">
                  <c:v>Museum</c:v>
                </c:pt>
                <c:pt idx="7">
                  <c:v>Indirekte næring</c:v>
                </c:pt>
                <c:pt idx="8">
                  <c:v>Kunst, kunsthåndverk</c:v>
                </c:pt>
                <c:pt idx="9">
                  <c:v>Aktiviteter og arrangement</c:v>
                </c:pt>
                <c:pt idx="10">
                  <c:v>Kommuner</c:v>
                </c:pt>
              </c:strCache>
            </c:strRef>
          </c:cat>
          <c:val>
            <c:numRef>
              <c:f>'Ark2'!$E$37:$E$47</c:f>
              <c:numCache>
                <c:formatCode>0%</c:formatCode>
                <c:ptCount val="11"/>
                <c:pt idx="0">
                  <c:v>0.24</c:v>
                </c:pt>
                <c:pt idx="1">
                  <c:v>0.04</c:v>
                </c:pt>
                <c:pt idx="2">
                  <c:v>0</c:v>
                </c:pt>
                <c:pt idx="3">
                  <c:v>0.06</c:v>
                </c:pt>
                <c:pt idx="4">
                  <c:v>0.04</c:v>
                </c:pt>
                <c:pt idx="5">
                  <c:v>7.0000000000000007E-2</c:v>
                </c:pt>
                <c:pt idx="6">
                  <c:v>0.04</c:v>
                </c:pt>
                <c:pt idx="7">
                  <c:v>0.24</c:v>
                </c:pt>
                <c:pt idx="8">
                  <c:v>0.05</c:v>
                </c:pt>
                <c:pt idx="9">
                  <c:v>0.16</c:v>
                </c:pt>
                <c:pt idx="10">
                  <c:v>0.06</c:v>
                </c:pt>
              </c:numCache>
            </c:numRef>
          </c:val>
          <c:extLst>
            <c:ext xmlns:c16="http://schemas.microsoft.com/office/drawing/2014/chart" uri="{C3380CC4-5D6E-409C-BE32-E72D297353CC}">
              <c16:uniqueId val="{00000016-EA6F-497D-91EB-187B291F54D7}"/>
            </c:ext>
          </c:extLst>
        </c:ser>
        <c:dLbls>
          <c:dLblPos val="outEnd"/>
          <c:showLegendKey val="0"/>
          <c:showVal val="0"/>
          <c:showCatName val="0"/>
          <c:showSerName val="0"/>
          <c:showPercent val="1"/>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1BDCD-71A7-49CD-A59A-BB985833116F}" type="datetimeFigureOut">
              <a:rPr lang="sv-SE" smtClean="0"/>
              <a:t>2024-11-21</a:t>
            </a:fld>
            <a:endParaRPr lang="sv-SE"/>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sv-SE"/>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9C5E4-89ED-4933-89EC-8DD9C3FEFF95}" type="slidenum">
              <a:rPr lang="sv-SE" smtClean="0"/>
              <a:t>‹#›</a:t>
            </a:fld>
            <a:endParaRPr lang="sv-SE"/>
          </a:p>
        </p:txBody>
      </p:sp>
    </p:spTree>
    <p:extLst>
      <p:ext uri="{BB962C8B-B14F-4D97-AF65-F5344CB8AC3E}">
        <p14:creationId xmlns:p14="http://schemas.microsoft.com/office/powerpoint/2010/main" val="2030832840"/>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609C5E4-89ED-4933-89EC-8DD9C3FEFF95}" type="slidenum">
              <a:rPr lang="sv-SE" smtClean="0"/>
              <a:t>1</a:t>
            </a:fld>
            <a:endParaRPr lang="sv-SE"/>
          </a:p>
        </p:txBody>
      </p:sp>
    </p:spTree>
    <p:extLst>
      <p:ext uri="{BB962C8B-B14F-4D97-AF65-F5344CB8AC3E}">
        <p14:creationId xmlns:p14="http://schemas.microsoft.com/office/powerpoint/2010/main" val="3259801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2400">
                <a:effectLst/>
                <a:latin typeface="Beausite Classic Clear" panose="020B0503030502060203" pitchFamily="34" charset="0"/>
                <a:ea typeface="Times New Roman" panose="02020603050405020304" pitchFamily="18" charset="0"/>
                <a:cs typeface="Times New Roman" panose="02020603050405020304" pitchFamily="18" charset="0"/>
              </a:rPr>
              <a:t>Reiselivet øker verdiskapingen i lokalsamfunnet, bidra til attraktive lokalsamfunn, bolyst og arbeidsplasser – </a:t>
            </a:r>
            <a:r>
              <a:rPr lang="nb-NO" sz="2400" i="1">
                <a:effectLst/>
                <a:latin typeface="Beausite Classic Clear" panose="020B0503030502060203" pitchFamily="34" charset="0"/>
                <a:ea typeface="Times New Roman" panose="02020603050405020304" pitchFamily="18" charset="0"/>
                <a:cs typeface="Times New Roman" panose="02020603050405020304" pitchFamily="18" charset="0"/>
              </a:rPr>
              <a:t>Samfunnsleveransen</a:t>
            </a:r>
          </a:p>
          <a:p>
            <a:pPr lvl="0"/>
            <a:endParaRPr lang="nb-NO" sz="2400" i="1">
              <a:effectLst/>
              <a:latin typeface="Beausite Classic Clear" panose="020B0503030502060203" pitchFamily="34" charset="0"/>
              <a:ea typeface="Aptos" panose="020B0004020202020204" pitchFamily="34" charset="0"/>
              <a:cs typeface="Times New Roman" panose="02020603050405020304" pitchFamily="18" charset="0"/>
            </a:endParaRPr>
          </a:p>
          <a:p>
            <a:pPr lvl="0"/>
            <a:r>
              <a:rPr lang="nb-NO" sz="2400" i="1">
                <a:effectLst/>
                <a:latin typeface="Beausite Classic Clear" panose="020B0503030502060203" pitchFamily="34" charset="0"/>
                <a:ea typeface="Aptos" panose="020B0004020202020204" pitchFamily="34" charset="0"/>
                <a:cs typeface="Times New Roman" panose="02020603050405020304" pitchFamily="18" charset="0"/>
              </a:rPr>
              <a:t>Reiselivet t</a:t>
            </a:r>
            <a:r>
              <a:rPr lang="nb-NO" sz="2400">
                <a:effectLst/>
                <a:latin typeface="Beausite Classic Clear" panose="020B0503030502060203" pitchFamily="34" charset="0"/>
                <a:ea typeface="Times New Roman" panose="02020603050405020304" pitchFamily="18" charset="0"/>
                <a:cs typeface="Times New Roman" panose="02020603050405020304" pitchFamily="18" charset="0"/>
              </a:rPr>
              <a:t>ilrettelegger for indirekte næringer som bruker Røros og omegn som ramme for bedriftsrelaterte besøk, ved at stedet opprettholder sine tilbud og attraksjonskraft.</a:t>
            </a:r>
            <a:endParaRPr lang="nb-NO" sz="2400">
              <a:effectLst/>
              <a:latin typeface="Aptos" panose="020B0004020202020204" pitchFamily="34" charset="0"/>
              <a:ea typeface="Aptos" panose="020B0004020202020204" pitchFamily="34" charset="0"/>
              <a:cs typeface="Times New Roman" panose="02020603050405020304" pitchFamily="18" charset="0"/>
            </a:endParaRPr>
          </a:p>
          <a:p>
            <a:endParaRPr lang="nb-NO"/>
          </a:p>
          <a:p>
            <a:r>
              <a:rPr lang="nb-NO"/>
              <a:t>Hva kan vi få til sammen?</a:t>
            </a:r>
          </a:p>
          <a:p>
            <a:endParaRPr lang="nb-NO"/>
          </a:p>
          <a:p>
            <a:r>
              <a:rPr lang="nb-NO"/>
              <a:t>Reiseliv skal bli Norges 5. eksportnæring, hvordan skal vi ta vår plass?</a:t>
            </a:r>
          </a:p>
        </p:txBody>
      </p:sp>
      <p:sp>
        <p:nvSpPr>
          <p:cNvPr id="4" name="Plassholder for lysbildenummer 3"/>
          <p:cNvSpPr>
            <a:spLocks noGrp="1"/>
          </p:cNvSpPr>
          <p:nvPr>
            <p:ph type="sldNum" sz="quarter" idx="5"/>
          </p:nvPr>
        </p:nvSpPr>
        <p:spPr/>
        <p:txBody>
          <a:bodyPr/>
          <a:lstStyle/>
          <a:p>
            <a:fld id="{6609C5E4-89ED-4933-89EC-8DD9C3FEFF95}" type="slidenum">
              <a:rPr lang="sv-SE" smtClean="0"/>
              <a:t>10</a:t>
            </a:fld>
            <a:endParaRPr lang="sv-SE"/>
          </a:p>
        </p:txBody>
      </p:sp>
    </p:spTree>
    <p:extLst>
      <p:ext uri="{BB962C8B-B14F-4D97-AF65-F5344CB8AC3E}">
        <p14:creationId xmlns:p14="http://schemas.microsoft.com/office/powerpoint/2010/main" val="2756443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a:t>Gjennomsnittlig klikkrate på 2,2 % for reiseliv og overnatting</a:t>
            </a:r>
          </a:p>
        </p:txBody>
      </p:sp>
    </p:spTree>
    <p:extLst>
      <p:ext uri="{BB962C8B-B14F-4D97-AF65-F5344CB8AC3E}">
        <p14:creationId xmlns:p14="http://schemas.microsoft.com/office/powerpoint/2010/main" val="1266667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f865ddbe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865ddbe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b-NO"/>
              <a:t>Overnatting</a:t>
            </a:r>
          </a:p>
          <a:p>
            <a:pPr marL="0" lvl="0" indent="0" algn="l" rtl="0">
              <a:spcBef>
                <a:spcPts val="0"/>
              </a:spcBef>
              <a:spcAft>
                <a:spcPts val="0"/>
              </a:spcAft>
              <a:buNone/>
            </a:pPr>
            <a:r>
              <a:rPr lang="nb-NO"/>
              <a:t>Se og gjøre</a:t>
            </a:r>
            <a:endParaRPr/>
          </a:p>
        </p:txBody>
      </p:sp>
    </p:spTree>
    <p:extLst>
      <p:ext uri="{BB962C8B-B14F-4D97-AF65-F5344CB8AC3E}">
        <p14:creationId xmlns:p14="http://schemas.microsoft.com/office/powerpoint/2010/main" val="1099940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f865ddbe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865ddbe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1909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f865ddbe9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f865ddbe9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838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Rørosregionen og Østerdalen</a:t>
            </a:r>
          </a:p>
        </p:txBody>
      </p:sp>
      <p:sp>
        <p:nvSpPr>
          <p:cNvPr id="4" name="Plassholder for lysbildenummer 3"/>
          <p:cNvSpPr>
            <a:spLocks noGrp="1"/>
          </p:cNvSpPr>
          <p:nvPr>
            <p:ph type="sldNum" sz="quarter" idx="5"/>
          </p:nvPr>
        </p:nvSpPr>
        <p:spPr/>
        <p:txBody>
          <a:bodyPr/>
          <a:lstStyle/>
          <a:p>
            <a:fld id="{6609C5E4-89ED-4933-89EC-8DD9C3FEFF95}" type="slidenum">
              <a:rPr lang="sv-SE" smtClean="0"/>
              <a:t>17</a:t>
            </a:fld>
            <a:endParaRPr lang="sv-SE"/>
          </a:p>
        </p:txBody>
      </p:sp>
    </p:spTree>
    <p:extLst>
      <p:ext uri="{BB962C8B-B14F-4D97-AF65-F5344CB8AC3E}">
        <p14:creationId xmlns:p14="http://schemas.microsoft.com/office/powerpoint/2010/main" val="1809863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Rørosregionen</a:t>
            </a:r>
          </a:p>
        </p:txBody>
      </p:sp>
      <p:sp>
        <p:nvSpPr>
          <p:cNvPr id="4" name="Plassholder for lysbildenummer 3"/>
          <p:cNvSpPr>
            <a:spLocks noGrp="1"/>
          </p:cNvSpPr>
          <p:nvPr>
            <p:ph type="sldNum" sz="quarter" idx="5"/>
          </p:nvPr>
        </p:nvSpPr>
        <p:spPr/>
        <p:txBody>
          <a:bodyPr/>
          <a:lstStyle/>
          <a:p>
            <a:fld id="{6609C5E4-89ED-4933-89EC-8DD9C3FEFF95}" type="slidenum">
              <a:rPr lang="sv-SE" smtClean="0"/>
              <a:t>18</a:t>
            </a:fld>
            <a:endParaRPr lang="sv-SE"/>
          </a:p>
        </p:txBody>
      </p:sp>
    </p:spTree>
    <p:extLst>
      <p:ext uri="{BB962C8B-B14F-4D97-AF65-F5344CB8AC3E}">
        <p14:creationId xmlns:p14="http://schemas.microsoft.com/office/powerpoint/2010/main" val="1888412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Østerdalen</a:t>
            </a:r>
          </a:p>
        </p:txBody>
      </p:sp>
      <p:sp>
        <p:nvSpPr>
          <p:cNvPr id="4" name="Plassholder for lysbildenummer 3"/>
          <p:cNvSpPr>
            <a:spLocks noGrp="1"/>
          </p:cNvSpPr>
          <p:nvPr>
            <p:ph type="sldNum" sz="quarter" idx="5"/>
          </p:nvPr>
        </p:nvSpPr>
        <p:spPr/>
        <p:txBody>
          <a:bodyPr/>
          <a:lstStyle/>
          <a:p>
            <a:fld id="{6609C5E4-89ED-4933-89EC-8DD9C3FEFF95}" type="slidenum">
              <a:rPr lang="sv-SE" smtClean="0"/>
              <a:t>19</a:t>
            </a:fld>
            <a:endParaRPr lang="sv-SE"/>
          </a:p>
        </p:txBody>
      </p:sp>
    </p:spTree>
    <p:extLst>
      <p:ext uri="{BB962C8B-B14F-4D97-AF65-F5344CB8AC3E}">
        <p14:creationId xmlns:p14="http://schemas.microsoft.com/office/powerpoint/2010/main" val="3510640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5CD07-7942-B55C-9E03-081F5F8C183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F7D020D-65A7-0C65-44D4-3A392DA9218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6F36017-C5FC-6EEA-D91C-34E3F1E4BE3D}"/>
              </a:ext>
            </a:extLst>
          </p:cNvPr>
          <p:cNvSpPr>
            <a:spLocks noGrp="1"/>
          </p:cNvSpPr>
          <p:nvPr>
            <p:ph type="body" idx="1"/>
          </p:nvPr>
        </p:nvSpPr>
        <p:spPr/>
        <p:txBody>
          <a:bodyPr/>
          <a:lstStyle/>
          <a:p>
            <a:pPr lvl="0"/>
            <a:r>
              <a:rPr lang="nb-NO" sz="2400">
                <a:effectLst/>
                <a:latin typeface="Beausite Classic Clear" panose="020B0503030502060203" pitchFamily="34" charset="0"/>
                <a:ea typeface="Times New Roman" panose="02020603050405020304" pitchFamily="18" charset="0"/>
                <a:cs typeface="Times New Roman" panose="02020603050405020304" pitchFamily="18" charset="0"/>
              </a:rPr>
              <a:t>Reiselivet øker verdiskapingen i lokalsamfunnet, bidra til attraktive lokalsamfunn, bolyst og arbeidsplasser – </a:t>
            </a:r>
            <a:r>
              <a:rPr lang="nb-NO" sz="2400" i="1">
                <a:effectLst/>
                <a:latin typeface="Beausite Classic Clear" panose="020B0503030502060203" pitchFamily="34" charset="0"/>
                <a:ea typeface="Times New Roman" panose="02020603050405020304" pitchFamily="18" charset="0"/>
                <a:cs typeface="Times New Roman" panose="02020603050405020304" pitchFamily="18" charset="0"/>
              </a:rPr>
              <a:t>Samfunnsleveransen</a:t>
            </a:r>
          </a:p>
          <a:p>
            <a:pPr lvl="0"/>
            <a:endParaRPr lang="nb-NO" sz="2400" i="1">
              <a:effectLst/>
              <a:latin typeface="Beausite Classic Clear" panose="020B0503030502060203" pitchFamily="34" charset="0"/>
              <a:ea typeface="Aptos" panose="020B0004020202020204" pitchFamily="34" charset="0"/>
              <a:cs typeface="Times New Roman" panose="02020603050405020304" pitchFamily="18" charset="0"/>
            </a:endParaRPr>
          </a:p>
          <a:p>
            <a:pPr lvl="0"/>
            <a:r>
              <a:rPr lang="nb-NO" sz="2400" i="1">
                <a:effectLst/>
                <a:latin typeface="Beausite Classic Clear" panose="020B0503030502060203" pitchFamily="34" charset="0"/>
                <a:ea typeface="Aptos" panose="020B0004020202020204" pitchFamily="34" charset="0"/>
                <a:cs typeface="Times New Roman" panose="02020603050405020304" pitchFamily="18" charset="0"/>
              </a:rPr>
              <a:t>Reiselivet t</a:t>
            </a:r>
            <a:r>
              <a:rPr lang="nb-NO" sz="2400">
                <a:effectLst/>
                <a:latin typeface="Beausite Classic Clear" panose="020B0503030502060203" pitchFamily="34" charset="0"/>
                <a:ea typeface="Times New Roman" panose="02020603050405020304" pitchFamily="18" charset="0"/>
                <a:cs typeface="Times New Roman" panose="02020603050405020304" pitchFamily="18" charset="0"/>
              </a:rPr>
              <a:t>ilrettelegger for indirekte næringer som bruker Røros og omegn som ramme for bedriftsrelaterte besøk, ved at stedet opprettholder sine tilbud og attraksjonskraft.</a:t>
            </a:r>
            <a:endParaRPr lang="nb-NO" sz="2400">
              <a:effectLst/>
              <a:latin typeface="Aptos" panose="020B0004020202020204" pitchFamily="34" charset="0"/>
              <a:ea typeface="Aptos" panose="020B0004020202020204" pitchFamily="34" charset="0"/>
              <a:cs typeface="Times New Roman" panose="02020603050405020304" pitchFamily="18" charset="0"/>
            </a:endParaRPr>
          </a:p>
          <a:p>
            <a:endParaRPr lang="nb-NO"/>
          </a:p>
          <a:p>
            <a:r>
              <a:rPr lang="nb-NO"/>
              <a:t>Hva kan vi få til sammen?</a:t>
            </a:r>
          </a:p>
          <a:p>
            <a:endParaRPr lang="nb-NO"/>
          </a:p>
          <a:p>
            <a:r>
              <a:rPr lang="nb-NO"/>
              <a:t>Reiseliv skal bli Norges 5. eksportnæring, hvordan skal vi ta vår plass?</a:t>
            </a:r>
          </a:p>
        </p:txBody>
      </p:sp>
      <p:sp>
        <p:nvSpPr>
          <p:cNvPr id="4" name="Plassholder for lysbildenummer 3">
            <a:extLst>
              <a:ext uri="{FF2B5EF4-FFF2-40B4-BE49-F238E27FC236}">
                <a16:creationId xmlns:a16="http://schemas.microsoft.com/office/drawing/2014/main" id="{2C76AD1E-61EB-45D5-459D-1FD87DD810B3}"/>
              </a:ext>
            </a:extLst>
          </p:cNvPr>
          <p:cNvSpPr>
            <a:spLocks noGrp="1"/>
          </p:cNvSpPr>
          <p:nvPr>
            <p:ph type="sldNum" sz="quarter" idx="5"/>
          </p:nvPr>
        </p:nvSpPr>
        <p:spPr/>
        <p:txBody>
          <a:bodyPr/>
          <a:lstStyle/>
          <a:p>
            <a:fld id="{6609C5E4-89ED-4933-89EC-8DD9C3FEFF95}" type="slidenum">
              <a:rPr lang="sv-SE" smtClean="0"/>
              <a:t>20</a:t>
            </a:fld>
            <a:endParaRPr lang="sv-SE"/>
          </a:p>
        </p:txBody>
      </p:sp>
    </p:spTree>
    <p:extLst>
      <p:ext uri="{BB962C8B-B14F-4D97-AF65-F5344CB8AC3E}">
        <p14:creationId xmlns:p14="http://schemas.microsoft.com/office/powerpoint/2010/main" val="2114752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*Salg: messer/workshops i inn- og utland, nyhetsbrev, kampanjer, tilrettelegge for presse/visningsturer</a:t>
            </a:r>
          </a:p>
          <a:p>
            <a:endParaRPr lang="nb-NO"/>
          </a:p>
          <a:p>
            <a:r>
              <a:rPr lang="nb-NO"/>
              <a:t>Lunsj deretter åpen diskusjon og hva vi kan få til sammen.</a:t>
            </a:r>
          </a:p>
        </p:txBody>
      </p:sp>
      <p:sp>
        <p:nvSpPr>
          <p:cNvPr id="4" name="Plassholder for lysbildenummer 3"/>
          <p:cNvSpPr>
            <a:spLocks noGrp="1"/>
          </p:cNvSpPr>
          <p:nvPr>
            <p:ph type="sldNum" sz="quarter" idx="5"/>
          </p:nvPr>
        </p:nvSpPr>
        <p:spPr/>
        <p:txBody>
          <a:bodyPr/>
          <a:lstStyle/>
          <a:p>
            <a:fld id="{6609C5E4-89ED-4933-89EC-8DD9C3FEFF95}" type="slidenum">
              <a:rPr lang="sv-SE" smtClean="0"/>
              <a:t>21</a:t>
            </a:fld>
            <a:endParaRPr lang="sv-SE"/>
          </a:p>
        </p:txBody>
      </p:sp>
    </p:spTree>
    <p:extLst>
      <p:ext uri="{BB962C8B-B14F-4D97-AF65-F5344CB8AC3E}">
        <p14:creationId xmlns:p14="http://schemas.microsoft.com/office/powerpoint/2010/main" val="209389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EF48A-E3B5-286B-8006-1AF0205943D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0E1E0B2-4237-08A4-D5C0-05891BC172D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CC5D8E4-8018-5C95-DD63-6167A22633A7}"/>
              </a:ext>
            </a:extLst>
          </p:cNvPr>
          <p:cNvSpPr>
            <a:spLocks noGrp="1"/>
          </p:cNvSpPr>
          <p:nvPr>
            <p:ph type="body" idx="1"/>
          </p:nvPr>
        </p:nvSpPr>
        <p:spPr/>
        <p:txBody>
          <a:bodyPr/>
          <a:lstStyle/>
          <a:p>
            <a:r>
              <a:rPr lang="nb-NO"/>
              <a:t>Bli invitert inn til kommunestyrer og formannskap, samt at kommunen tar initiativ til næringsmøter</a:t>
            </a:r>
          </a:p>
          <a:p>
            <a:r>
              <a:rPr lang="nb-NO"/>
              <a:t>Kommunene deltar og tilfører oss kompetanse og kunnskap</a:t>
            </a:r>
          </a:p>
          <a:p>
            <a:endParaRPr lang="nb-NO"/>
          </a:p>
          <a:p>
            <a:r>
              <a:rPr lang="nb-NO"/>
              <a:t>Kommunene er tilrettelegger for reiseliv og verdiskaping i egen kommune</a:t>
            </a:r>
          </a:p>
          <a:p>
            <a:r>
              <a:rPr lang="nb-NO"/>
              <a:t>Det er ikke et tilskudd. Investering i verdiskaping, sysselsetting og bolyst.</a:t>
            </a:r>
          </a:p>
          <a:p>
            <a:endParaRPr lang="nb-NO"/>
          </a:p>
          <a:p>
            <a:r>
              <a:rPr lang="nb-NO"/>
              <a:t>En del av grunnfinansieringen.</a:t>
            </a:r>
          </a:p>
          <a:p>
            <a:r>
              <a:rPr lang="nb-NO"/>
              <a:t>Hvis en motor som destinasjonsselskapet hadde falt bort, hvordan hadde det sett ut da?</a:t>
            </a:r>
          </a:p>
          <a:p>
            <a:r>
              <a:rPr lang="nb-NO" err="1"/>
              <a:t>ViRØ</a:t>
            </a:r>
            <a:r>
              <a:rPr lang="nb-NO"/>
              <a:t> er et virkemiddel. En økonomi som gjør at vi kan sette regionen på kartet. Jobben vi gjør kan være et viktig bidrag for å bedre kommuneøkonomien.</a:t>
            </a:r>
          </a:p>
          <a:p>
            <a:r>
              <a:rPr lang="nb-NO"/>
              <a:t>Vi kan ikke gjøre jobben for flertallet, hvis ikke kommunene går inn. </a:t>
            </a:r>
          </a:p>
          <a:p>
            <a:endParaRPr lang="nb-NO"/>
          </a:p>
          <a:p>
            <a:r>
              <a:rPr lang="nb-NO"/>
              <a:t>Kommuner har ikke en ressurs som bidrar med attraktivitet. </a:t>
            </a:r>
          </a:p>
          <a:p>
            <a:r>
              <a:rPr lang="nb-NO"/>
              <a:t>Hjemmesiden til Visit-selskapet er ansiktet utad til de som vil besøke regionen. De attraktive tingene å gjøre og det folk verdsetter ved å bo her.</a:t>
            </a:r>
          </a:p>
        </p:txBody>
      </p:sp>
      <p:sp>
        <p:nvSpPr>
          <p:cNvPr id="4" name="Plassholder for lysbildenummer 3">
            <a:extLst>
              <a:ext uri="{FF2B5EF4-FFF2-40B4-BE49-F238E27FC236}">
                <a16:creationId xmlns:a16="http://schemas.microsoft.com/office/drawing/2014/main" id="{0336F91B-479F-55CA-92B8-ADA619881282}"/>
              </a:ext>
            </a:extLst>
          </p:cNvPr>
          <p:cNvSpPr>
            <a:spLocks noGrp="1"/>
          </p:cNvSpPr>
          <p:nvPr>
            <p:ph type="sldNum" sz="quarter" idx="5"/>
          </p:nvPr>
        </p:nvSpPr>
        <p:spPr/>
        <p:txBody>
          <a:bodyPr/>
          <a:lstStyle/>
          <a:p>
            <a:fld id="{6609C5E4-89ED-4933-89EC-8DD9C3FEFF95}" type="slidenum">
              <a:rPr lang="sv-SE" smtClean="0"/>
              <a:t>2</a:t>
            </a:fld>
            <a:endParaRPr lang="sv-SE"/>
          </a:p>
        </p:txBody>
      </p:sp>
    </p:spTree>
    <p:extLst>
      <p:ext uri="{BB962C8B-B14F-4D97-AF65-F5344CB8AC3E}">
        <p14:creationId xmlns:p14="http://schemas.microsoft.com/office/powerpoint/2010/main" val="2318471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609C5E4-89ED-4933-89EC-8DD9C3FEFF95}" type="slidenum">
              <a:rPr lang="sv-SE" smtClean="0"/>
              <a:t>22</a:t>
            </a:fld>
            <a:endParaRPr lang="sv-SE"/>
          </a:p>
        </p:txBody>
      </p:sp>
    </p:spTree>
    <p:extLst>
      <p:ext uri="{BB962C8B-B14F-4D97-AF65-F5344CB8AC3E}">
        <p14:creationId xmlns:p14="http://schemas.microsoft.com/office/powerpoint/2010/main" val="102307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609C5E4-89ED-4933-89EC-8DD9C3FEFF95}" type="slidenum">
              <a:rPr lang="sv-SE" smtClean="0"/>
              <a:t>3</a:t>
            </a:fld>
            <a:endParaRPr lang="sv-SE"/>
          </a:p>
        </p:txBody>
      </p:sp>
    </p:spTree>
    <p:extLst>
      <p:ext uri="{BB962C8B-B14F-4D97-AF65-F5344CB8AC3E}">
        <p14:creationId xmlns:p14="http://schemas.microsoft.com/office/powerpoint/2010/main" val="3259801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Tolga nest største kommunen </a:t>
            </a:r>
            <a:r>
              <a:rPr lang="nb-NO" err="1"/>
              <a:t>ifht</a:t>
            </a:r>
            <a:r>
              <a:rPr lang="nb-NO"/>
              <a:t> antall medlemsbedrifter!</a:t>
            </a:r>
          </a:p>
          <a:p>
            <a:endParaRPr lang="nb-NO"/>
          </a:p>
          <a:p>
            <a:r>
              <a:rPr lang="nb-NO"/>
              <a:t>Vi representerer et næringsliv som totalt omsetter for nærmere 2 </a:t>
            </a:r>
            <a:r>
              <a:rPr lang="nb-NO" err="1"/>
              <a:t>mrd</a:t>
            </a:r>
            <a:r>
              <a:rPr lang="nb-NO"/>
              <a:t> i året. Stort potensiale for verdiskaping.</a:t>
            </a:r>
          </a:p>
        </p:txBody>
      </p:sp>
      <p:sp>
        <p:nvSpPr>
          <p:cNvPr id="4" name="Plassholder for lysbildenummer 3"/>
          <p:cNvSpPr>
            <a:spLocks noGrp="1"/>
          </p:cNvSpPr>
          <p:nvPr>
            <p:ph type="sldNum" sz="quarter" idx="5"/>
          </p:nvPr>
        </p:nvSpPr>
        <p:spPr/>
        <p:txBody>
          <a:bodyPr/>
          <a:lstStyle/>
          <a:p>
            <a:fld id="{D70967A6-0D8F-4E6D-AAC9-70AAA220549B}" type="slidenum">
              <a:rPr lang="nb-NO" smtClean="0"/>
              <a:t>4</a:t>
            </a:fld>
            <a:endParaRPr lang="nb-NO"/>
          </a:p>
        </p:txBody>
      </p:sp>
    </p:spTree>
    <p:extLst>
      <p:ext uri="{BB962C8B-B14F-4D97-AF65-F5344CB8AC3E}">
        <p14:creationId xmlns:p14="http://schemas.microsoft.com/office/powerpoint/2010/main" val="3778895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70967A6-0D8F-4E6D-AAC9-70AAA220549B}" type="slidenum">
              <a:rPr lang="nb-NO" smtClean="0"/>
              <a:t>5</a:t>
            </a:fld>
            <a:endParaRPr lang="nb-NO"/>
          </a:p>
        </p:txBody>
      </p:sp>
    </p:spTree>
    <p:extLst>
      <p:ext uri="{BB962C8B-B14F-4D97-AF65-F5344CB8AC3E}">
        <p14:creationId xmlns:p14="http://schemas.microsoft.com/office/powerpoint/2010/main" val="275524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609C5E4-89ED-4933-89EC-8DD9C3FEFF95}" type="slidenum">
              <a:rPr lang="sv-SE" smtClean="0"/>
              <a:t>6</a:t>
            </a:fld>
            <a:endParaRPr lang="sv-SE"/>
          </a:p>
        </p:txBody>
      </p:sp>
    </p:spTree>
    <p:extLst>
      <p:ext uri="{BB962C8B-B14F-4D97-AF65-F5344CB8AC3E}">
        <p14:creationId xmlns:p14="http://schemas.microsoft.com/office/powerpoint/2010/main" val="356690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b-NO">
                <a:effectLst/>
                <a:latin typeface="Aptos" panose="020B0004020202020204" pitchFamily="34" charset="0"/>
                <a:ea typeface="Aptos" panose="020B0004020202020204" pitchFamily="34" charset="0"/>
                <a:cs typeface="Times New Roman" panose="02020603050405020304" pitchFamily="18" charset="0"/>
              </a:rPr>
              <a:t>Turismen genererer betydelige skatteinntekter gjennom økt forbruk i regionen. Besøkende bruker penger på overnatting, mat, aktiviteter og shopping, noe som gir direkte inntekter til kommunene gjennom skatter og avgifter.</a:t>
            </a:r>
          </a:p>
          <a:p>
            <a:endParaRPr lang="nb-NO"/>
          </a:p>
        </p:txBody>
      </p:sp>
      <p:sp>
        <p:nvSpPr>
          <p:cNvPr id="4" name="Plassholder for lysbildenummer 3"/>
          <p:cNvSpPr>
            <a:spLocks noGrp="1"/>
          </p:cNvSpPr>
          <p:nvPr>
            <p:ph type="sldNum" sz="quarter" idx="5"/>
          </p:nvPr>
        </p:nvSpPr>
        <p:spPr/>
        <p:txBody>
          <a:bodyPr/>
          <a:lstStyle/>
          <a:p>
            <a:fld id="{6609C5E4-89ED-4933-89EC-8DD9C3FEFF95}" type="slidenum">
              <a:rPr lang="sv-SE" smtClean="0"/>
              <a:t>7</a:t>
            </a:fld>
            <a:endParaRPr lang="sv-SE"/>
          </a:p>
        </p:txBody>
      </p:sp>
    </p:spTree>
    <p:extLst>
      <p:ext uri="{BB962C8B-B14F-4D97-AF65-F5344CB8AC3E}">
        <p14:creationId xmlns:p14="http://schemas.microsoft.com/office/powerpoint/2010/main" val="2386342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effectLst/>
                <a:ea typeface="Aptos" panose="020B0004020202020204" pitchFamily="34" charset="0"/>
                <a:cs typeface="Times New Roman" panose="02020603050405020304" pitchFamily="18" charset="0"/>
              </a:rPr>
              <a:t>Gjensidig forpliktelse</a:t>
            </a:r>
            <a:r>
              <a:rPr lang="nb-NO">
                <a:effectLst/>
                <a:ea typeface="Aptos" panose="020B0004020202020204" pitchFamily="34" charset="0"/>
                <a:cs typeface="Times New Roman" panose="02020603050405020304" pitchFamily="18" charset="0"/>
              </a:rPr>
              <a:t>:</a:t>
            </a:r>
          </a:p>
          <a:p>
            <a:r>
              <a:rPr lang="nb-NO">
                <a:effectLst/>
                <a:ea typeface="Aptos" panose="020B0004020202020204" pitchFamily="34" charset="0"/>
                <a:cs typeface="Times New Roman" panose="02020603050405020304" pitchFamily="18" charset="0"/>
              </a:rPr>
              <a:t>Klare retningslinjer for hva destinasjonsselskapet skal bidra med og hva medlemmene forventes å bidra med, for å sikre et godt samarbeid og felles måloppnåelse</a:t>
            </a:r>
          </a:p>
          <a:p>
            <a:r>
              <a:rPr lang="nb-NO">
                <a:effectLst/>
                <a:ea typeface="Aptos" panose="020B0004020202020204" pitchFamily="34" charset="0"/>
                <a:cs typeface="Times New Roman" panose="02020603050405020304" pitchFamily="18" charset="0"/>
              </a:rPr>
              <a:t>Kommunene har et ansvar for å invitere oss inn i kommunestyremøter og til møter med lokalt næringsliv</a:t>
            </a:r>
          </a:p>
          <a:p>
            <a:r>
              <a:rPr lang="nb-NO">
                <a:effectLst/>
                <a:ea typeface="Aptos" panose="020B0004020202020204" pitchFamily="34" charset="0"/>
                <a:cs typeface="Times New Roman" panose="02020603050405020304" pitchFamily="18" charset="0"/>
              </a:rPr>
              <a:t>Kommunene er premissgiver for lokalt næringsliv</a:t>
            </a:r>
          </a:p>
          <a:p>
            <a:r>
              <a:rPr lang="nb-NO">
                <a:effectLst/>
                <a:ea typeface="Aptos" panose="020B0004020202020204" pitchFamily="34" charset="0"/>
                <a:cs typeface="Times New Roman" panose="02020603050405020304" pitchFamily="18" charset="0"/>
              </a:rPr>
              <a:t>Tilrettelegger for indirekte næringer</a:t>
            </a:r>
          </a:p>
          <a:p>
            <a:endParaRPr lang="nb-NO"/>
          </a:p>
        </p:txBody>
      </p:sp>
      <p:sp>
        <p:nvSpPr>
          <p:cNvPr id="4" name="Plassholder for lysbildenummer 3"/>
          <p:cNvSpPr>
            <a:spLocks noGrp="1"/>
          </p:cNvSpPr>
          <p:nvPr>
            <p:ph type="sldNum" sz="quarter" idx="5"/>
          </p:nvPr>
        </p:nvSpPr>
        <p:spPr/>
        <p:txBody>
          <a:bodyPr/>
          <a:lstStyle/>
          <a:p>
            <a:fld id="{6609C5E4-89ED-4933-89EC-8DD9C3FEFF95}" type="slidenum">
              <a:rPr lang="sv-SE" smtClean="0"/>
              <a:t>8</a:t>
            </a:fld>
            <a:endParaRPr lang="sv-SE"/>
          </a:p>
        </p:txBody>
      </p:sp>
    </p:spTree>
    <p:extLst>
      <p:ext uri="{BB962C8B-B14F-4D97-AF65-F5344CB8AC3E}">
        <p14:creationId xmlns:p14="http://schemas.microsoft.com/office/powerpoint/2010/main" val="179379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77CE0-E81A-DB29-F245-DBCD0F22E39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565AEEA-CF75-D4C2-1CEC-5BECAF87638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F628B28-0BFD-8476-61A4-2818C5D6A841}"/>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9B3145F6-0E17-99DB-30B4-CD6D57DAADD2}"/>
              </a:ext>
            </a:extLst>
          </p:cNvPr>
          <p:cNvSpPr>
            <a:spLocks noGrp="1"/>
          </p:cNvSpPr>
          <p:nvPr>
            <p:ph type="sldNum" sz="quarter" idx="5"/>
          </p:nvPr>
        </p:nvSpPr>
        <p:spPr/>
        <p:txBody>
          <a:bodyPr/>
          <a:lstStyle/>
          <a:p>
            <a:fld id="{6609C5E4-89ED-4933-89EC-8DD9C3FEFF95}" type="slidenum">
              <a:rPr lang="sv-SE" smtClean="0"/>
              <a:t>9</a:t>
            </a:fld>
            <a:endParaRPr lang="sv-SE"/>
          </a:p>
        </p:txBody>
      </p:sp>
    </p:spTree>
    <p:extLst>
      <p:ext uri="{BB962C8B-B14F-4D97-AF65-F5344CB8AC3E}">
        <p14:creationId xmlns:p14="http://schemas.microsoft.com/office/powerpoint/2010/main" val="2365347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rgbClr val="B85429"/>
        </a:solidFill>
        <a:effectLst/>
      </p:bgPr>
    </p:bg>
    <p:spTree>
      <p:nvGrpSpPr>
        <p:cNvPr id="1" name=""/>
        <p:cNvGrpSpPr/>
        <p:nvPr/>
      </p:nvGrpSpPr>
      <p:grpSpPr>
        <a:xfrm>
          <a:off x="0" y="0"/>
          <a:ext cx="0" cy="0"/>
          <a:chOff x="0" y="0"/>
          <a:chExt cx="0" cy="0"/>
        </a:xfrm>
      </p:grpSpPr>
      <p:sp>
        <p:nvSpPr>
          <p:cNvPr id="15" name="Plassholder for bilde 14">
            <a:extLst>
              <a:ext uri="{FF2B5EF4-FFF2-40B4-BE49-F238E27FC236}">
                <a16:creationId xmlns:a16="http://schemas.microsoft.com/office/drawing/2014/main" id="{1AFA349E-8E38-1A86-9683-509F877C5ED2}"/>
              </a:ext>
            </a:extLst>
          </p:cNvPr>
          <p:cNvSpPr>
            <a:spLocks noGrp="1"/>
          </p:cNvSpPr>
          <p:nvPr>
            <p:ph type="pic" sz="quarter" idx="13"/>
          </p:nvPr>
        </p:nvSpPr>
        <p:spPr>
          <a:xfrm>
            <a:off x="12666095" y="975470"/>
            <a:ext cx="11716318" cy="12740530"/>
          </a:xfrm>
          <a:prstGeom prst="rect">
            <a:avLst/>
          </a:prstGeom>
          <a:solidFill>
            <a:schemeClr val="bg1">
              <a:lumMod val="85000"/>
            </a:schemeClr>
          </a:solidFill>
        </p:spPr>
        <p:txBody>
          <a:bodyPr tIns="1740535"/>
          <a:lstStyle>
            <a:lvl1pPr marL="457177" indent="-457177" algn="ctr" defTabSz="1828709" rtl="0" eaLnBrk="1" latinLnBrk="0" hangingPunct="1">
              <a:lnSpc>
                <a:spcPct val="100000"/>
              </a:lnSpc>
              <a:spcBef>
                <a:spcPts val="2000"/>
              </a:spcBef>
              <a:buFont typeface="Arial" panose="020B0604020202020204" pitchFamily="34" charset="0"/>
              <a:buNone/>
              <a:defRPr sz="4000"/>
            </a:lvl1pPr>
          </a:lstStyle>
          <a:p>
            <a:r>
              <a:rPr lang="nb-NO"/>
              <a:t>Klikk på ikonet for å legge til et bilde</a:t>
            </a:r>
            <a:endParaRPr lang="sv-SE"/>
          </a:p>
        </p:txBody>
      </p:sp>
      <p:sp>
        <p:nvSpPr>
          <p:cNvPr id="2" name="Tittel 1">
            <a:extLst>
              <a:ext uri="{FF2B5EF4-FFF2-40B4-BE49-F238E27FC236}">
                <a16:creationId xmlns:a16="http://schemas.microsoft.com/office/drawing/2014/main" id="{1AC2168B-921D-B78C-DC10-79868FB4B30C}"/>
              </a:ext>
            </a:extLst>
          </p:cNvPr>
          <p:cNvSpPr>
            <a:spLocks noGrp="1"/>
          </p:cNvSpPr>
          <p:nvPr>
            <p:ph type="ctrTitle"/>
          </p:nvPr>
        </p:nvSpPr>
        <p:spPr>
          <a:xfrm>
            <a:off x="975470" y="3827289"/>
            <a:ext cx="9200208" cy="4559582"/>
          </a:xfrm>
        </p:spPr>
        <p:txBody>
          <a:bodyPr lIns="0" tIns="0" rIns="0" bIns="0" anchor="t">
            <a:noAutofit/>
          </a:bodyPr>
          <a:lstStyle>
            <a:lvl1pPr algn="l">
              <a:lnSpc>
                <a:spcPct val="100000"/>
              </a:lnSpc>
              <a:defRPr sz="10000" b="0">
                <a:solidFill>
                  <a:schemeClr val="lt1"/>
                </a:solidFill>
                <a:latin typeface="+mj-lt"/>
              </a:defRPr>
            </a:lvl1pPr>
          </a:lstStyle>
          <a:p>
            <a:r>
              <a:rPr lang="nb-NO"/>
              <a:t>Klikk for å redigere tittelstil</a:t>
            </a:r>
            <a:endParaRPr lang="sv-SE"/>
          </a:p>
        </p:txBody>
      </p:sp>
      <p:sp>
        <p:nvSpPr>
          <p:cNvPr id="3" name="Undertittel 2">
            <a:extLst>
              <a:ext uri="{FF2B5EF4-FFF2-40B4-BE49-F238E27FC236}">
                <a16:creationId xmlns:a16="http://schemas.microsoft.com/office/drawing/2014/main" id="{7716659C-33F1-54F0-9380-B26C558F4273}"/>
              </a:ext>
            </a:extLst>
          </p:cNvPr>
          <p:cNvSpPr>
            <a:spLocks noGrp="1"/>
          </p:cNvSpPr>
          <p:nvPr>
            <p:ph type="subTitle" idx="1" hasCustomPrompt="1"/>
          </p:nvPr>
        </p:nvSpPr>
        <p:spPr>
          <a:xfrm>
            <a:off x="975470" y="912477"/>
            <a:ext cx="9182943" cy="461665"/>
          </a:xfrm>
        </p:spPr>
        <p:txBody>
          <a:bodyPr wrap="square" lIns="0" tIns="0" rIns="0" bIns="0">
            <a:spAutoFit/>
          </a:bodyPr>
          <a:lstStyle>
            <a:lvl1pPr marL="0" indent="0" algn="l">
              <a:lnSpc>
                <a:spcPct val="100000"/>
              </a:lnSpc>
              <a:spcBef>
                <a:spcPts val="0"/>
              </a:spcBef>
              <a:buNone/>
              <a:defRPr sz="30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a:t>Presentation </a:t>
            </a:r>
            <a:r>
              <a:rPr lang="nb-NO" err="1"/>
              <a:t>audience</a:t>
            </a:r>
            <a:r>
              <a:rPr lang="nb-NO"/>
              <a:t> and date</a:t>
            </a:r>
            <a:endParaRPr lang="sv-SE"/>
          </a:p>
        </p:txBody>
      </p:sp>
      <p:sp>
        <p:nvSpPr>
          <p:cNvPr id="4" name="Plassholder for dato 3">
            <a:extLst>
              <a:ext uri="{FF2B5EF4-FFF2-40B4-BE49-F238E27FC236}">
                <a16:creationId xmlns:a16="http://schemas.microsoft.com/office/drawing/2014/main" id="{3FA12D45-B0C5-4D2F-BD1F-CAA5F6A404EF}"/>
              </a:ext>
            </a:extLst>
          </p:cNvPr>
          <p:cNvSpPr>
            <a:spLocks noGrp="1"/>
          </p:cNvSpPr>
          <p:nvPr>
            <p:ph type="dt" sz="half" idx="10"/>
          </p:nvPr>
        </p:nvSpPr>
        <p:spPr/>
        <p:txBody>
          <a:bodyPr lIns="0" tIns="0" rIns="0" bIns="0"/>
          <a:lstStyle/>
          <a:p>
            <a:fld id="{409601FA-9460-4F6D-8750-148ABCD02DE0}" type="datetime1">
              <a:rPr lang="sv-SE" smtClean="0"/>
              <a:t>2024-11-21</a:t>
            </a:fld>
            <a:endParaRPr lang="sv-SE"/>
          </a:p>
        </p:txBody>
      </p:sp>
      <p:sp>
        <p:nvSpPr>
          <p:cNvPr id="5" name="Plassholder for bunntekst 4">
            <a:extLst>
              <a:ext uri="{FF2B5EF4-FFF2-40B4-BE49-F238E27FC236}">
                <a16:creationId xmlns:a16="http://schemas.microsoft.com/office/drawing/2014/main" id="{82E55BB6-7508-CFD0-1D4E-A7FBBF3C6976}"/>
              </a:ext>
            </a:extLst>
          </p:cNvPr>
          <p:cNvSpPr>
            <a:spLocks noGrp="1"/>
          </p:cNvSpPr>
          <p:nvPr>
            <p:ph type="ftr" sz="quarter" idx="11"/>
          </p:nvPr>
        </p:nvSpPr>
        <p:spPr>
          <a:xfrm>
            <a:off x="0" y="-358290"/>
            <a:ext cx="14402" cy="15389"/>
          </a:xfrm>
        </p:spPr>
        <p:txBody>
          <a:bodyPr lIns="0" tIns="0" rIns="0" bIns="0"/>
          <a:lstStyle>
            <a:lvl1pPr>
              <a:defRPr sz="100"/>
            </a:lvl1pPr>
          </a:lstStyle>
          <a:p>
            <a:endParaRPr lang="sv-SE"/>
          </a:p>
        </p:txBody>
      </p:sp>
      <p:sp>
        <p:nvSpPr>
          <p:cNvPr id="6" name="Plassholder for lysbildenummer 5">
            <a:extLst>
              <a:ext uri="{FF2B5EF4-FFF2-40B4-BE49-F238E27FC236}">
                <a16:creationId xmlns:a16="http://schemas.microsoft.com/office/drawing/2014/main" id="{CEFCBABD-6F8B-2AEE-16D6-903DAEFE2CFA}"/>
              </a:ext>
            </a:extLst>
          </p:cNvPr>
          <p:cNvSpPr>
            <a:spLocks noGrp="1"/>
          </p:cNvSpPr>
          <p:nvPr>
            <p:ph type="sldNum" sz="quarter" idx="12"/>
          </p:nvPr>
        </p:nvSpPr>
        <p:spPr>
          <a:xfrm>
            <a:off x="0" y="-365983"/>
            <a:ext cx="14402" cy="30778"/>
          </a:xfrm>
        </p:spPr>
        <p:txBody>
          <a:bodyPr lIns="0" tIns="0" rIns="0" bIns="0"/>
          <a:lstStyle>
            <a:lvl1pPr>
              <a:defRPr sz="100"/>
            </a:lvl1pPr>
          </a:lstStyle>
          <a:p>
            <a:fld id="{4EADB2E4-2809-4C85-B511-BAACE80F7AD9}" type="slidenum">
              <a:rPr lang="sv-SE" smtClean="0"/>
              <a:pPr/>
              <a:t>‹#›</a:t>
            </a:fld>
            <a:endParaRPr lang="sv-SE"/>
          </a:p>
        </p:txBody>
      </p:sp>
      <p:pic>
        <p:nvPicPr>
          <p:cNvPr id="8" name="Grafikk 7">
            <a:extLst>
              <a:ext uri="{FF2B5EF4-FFF2-40B4-BE49-F238E27FC236}">
                <a16:creationId xmlns:a16="http://schemas.microsoft.com/office/drawing/2014/main" id="{E8E8B4D6-979F-D2B1-6881-A43A5D947E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6757" y="10932334"/>
            <a:ext cx="6836400" cy="2020423"/>
          </a:xfrm>
          <a:prstGeom prst="rect">
            <a:avLst/>
          </a:prstGeom>
        </p:spPr>
      </p:pic>
      <p:sp>
        <p:nvSpPr>
          <p:cNvPr id="18" name="Plassholder for tekst 17">
            <a:extLst>
              <a:ext uri="{FF2B5EF4-FFF2-40B4-BE49-F238E27FC236}">
                <a16:creationId xmlns:a16="http://schemas.microsoft.com/office/drawing/2014/main" id="{1CE54CF7-E820-7796-D131-88D58B759F05}"/>
              </a:ext>
            </a:extLst>
          </p:cNvPr>
          <p:cNvSpPr>
            <a:spLocks noGrp="1"/>
          </p:cNvSpPr>
          <p:nvPr>
            <p:ph type="body" sz="quarter" idx="14" hasCustomPrompt="1"/>
          </p:nvPr>
        </p:nvSpPr>
        <p:spPr>
          <a:xfrm>
            <a:off x="975470" y="1435685"/>
            <a:ext cx="9200208" cy="461665"/>
          </a:xfrm>
          <a:prstGeom prst="rect">
            <a:avLst/>
          </a:prstGeom>
        </p:spPr>
        <p:txBody>
          <a:bodyPr wrap="square" lIns="0" tIns="0" rIns="0" bIns="0">
            <a:spAutoFit/>
          </a:bodyPr>
          <a:lstStyle>
            <a:lvl1pPr marL="0" indent="0">
              <a:lnSpc>
                <a:spcPct val="100000"/>
              </a:lnSpc>
              <a:spcBef>
                <a:spcPts val="0"/>
              </a:spcBef>
              <a:buNone/>
              <a:defRPr sz="3000" b="1"/>
            </a:lvl1pPr>
            <a:lvl2pPr marL="914354" indent="0">
              <a:buNone/>
              <a:defRPr sz="3000"/>
            </a:lvl2pPr>
            <a:lvl3pPr marL="1828709" indent="0">
              <a:buNone/>
              <a:defRPr sz="3000"/>
            </a:lvl3pPr>
            <a:lvl4pPr marL="2743063" indent="0">
              <a:buNone/>
              <a:defRPr sz="3000"/>
            </a:lvl4pPr>
            <a:lvl5pPr marL="3657417" indent="0">
              <a:buNone/>
              <a:defRPr sz="3000"/>
            </a:lvl5pPr>
          </a:lstStyle>
          <a:p>
            <a:pPr lvl="0"/>
            <a:r>
              <a:rPr lang="nb-NO"/>
              <a:t>Author </a:t>
            </a:r>
            <a:r>
              <a:rPr lang="nb-NO" err="1"/>
              <a:t>name</a:t>
            </a:r>
            <a:r>
              <a:rPr lang="nb-NO"/>
              <a:t> (</a:t>
            </a:r>
            <a:r>
              <a:rPr lang="nb-NO" err="1"/>
              <a:t>title</a:t>
            </a:r>
            <a:r>
              <a:rPr lang="nb-NO"/>
              <a:t>, </a:t>
            </a:r>
            <a:r>
              <a:rPr lang="nb-NO" err="1"/>
              <a:t>position</a:t>
            </a:r>
            <a:r>
              <a:rPr lang="nb-NO"/>
              <a:t>)</a:t>
            </a:r>
          </a:p>
        </p:txBody>
      </p:sp>
      <p:pic>
        <p:nvPicPr>
          <p:cNvPr id="7" name="Grafikk 6">
            <a:extLst>
              <a:ext uri="{FF2B5EF4-FFF2-40B4-BE49-F238E27FC236}">
                <a16:creationId xmlns:a16="http://schemas.microsoft.com/office/drawing/2014/main" id="{DB86F6AC-C0DC-3214-A066-B4C4DBEF66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6757" y="10932334"/>
            <a:ext cx="6836400" cy="2020423"/>
          </a:xfrm>
          <a:prstGeom prst="rect">
            <a:avLst/>
          </a:prstGeom>
        </p:spPr>
      </p:pic>
    </p:spTree>
    <p:extLst>
      <p:ext uri="{BB962C8B-B14F-4D97-AF65-F5344CB8AC3E}">
        <p14:creationId xmlns:p14="http://schemas.microsoft.com/office/powerpoint/2010/main" val="2501623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hapter slide with illustration #2">
    <p:bg>
      <p:bgPr>
        <a:blipFill>
          <a:blip r:embed="rId2"/>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FD958D51-C25D-BDA0-1739-3188EAC1EEAB}"/>
              </a:ext>
            </a:extLst>
          </p:cNvPr>
          <p:cNvSpPr>
            <a:spLocks noGrp="1"/>
          </p:cNvSpPr>
          <p:nvPr>
            <p:ph type="dt" sz="half" idx="10"/>
          </p:nvPr>
        </p:nvSpPr>
        <p:spPr/>
        <p:txBody>
          <a:bodyPr lIns="0" tIns="0" rIns="0" bIns="0"/>
          <a:lstStyle/>
          <a:p>
            <a:fld id="{06D328FB-15C8-4558-A69A-E8A4998EBB84}" type="datetime1">
              <a:rPr lang="sv-SE" smtClean="0"/>
              <a:t>2024-11-21</a:t>
            </a:fld>
            <a:endParaRPr lang="sv-SE"/>
          </a:p>
        </p:txBody>
      </p:sp>
      <p:sp>
        <p:nvSpPr>
          <p:cNvPr id="5" name="Plassholder for bunntekst 4">
            <a:extLst>
              <a:ext uri="{FF2B5EF4-FFF2-40B4-BE49-F238E27FC236}">
                <a16:creationId xmlns:a16="http://schemas.microsoft.com/office/drawing/2014/main" id="{EC5E138E-CFE5-23E2-48E1-7AD40C1A6A33}"/>
              </a:ext>
            </a:extLst>
          </p:cNvPr>
          <p:cNvSpPr>
            <a:spLocks noGrp="1"/>
          </p:cNvSpPr>
          <p:nvPr>
            <p:ph type="ftr" sz="quarter" idx="11"/>
          </p:nvPr>
        </p:nvSpPr>
        <p:spPr/>
        <p:txBody>
          <a:bodyPr lIns="0" tIns="0" rIns="0" bIns="0"/>
          <a:lstStyle/>
          <a:p>
            <a:endParaRPr lang="sv-SE"/>
          </a:p>
        </p:txBody>
      </p:sp>
      <p:sp>
        <p:nvSpPr>
          <p:cNvPr id="6" name="Plassholder for lysbildenummer 5">
            <a:extLst>
              <a:ext uri="{FF2B5EF4-FFF2-40B4-BE49-F238E27FC236}">
                <a16:creationId xmlns:a16="http://schemas.microsoft.com/office/drawing/2014/main" id="{A669AF02-9B9E-693F-DAF4-45B19C6AB1D1}"/>
              </a:ext>
            </a:extLst>
          </p:cNvPr>
          <p:cNvSpPr>
            <a:spLocks noGrp="1"/>
          </p:cNvSpPr>
          <p:nvPr>
            <p:ph type="sldNum" sz="quarter" idx="12"/>
          </p:nvPr>
        </p:nvSpPr>
        <p:spPr/>
        <p:txBody>
          <a:bodyPr lIns="0" tIns="0" rIns="0" bIns="0"/>
          <a:lstStyle>
            <a:lvl1pPr>
              <a:defRPr>
                <a:solidFill>
                  <a:schemeClr val="lt1"/>
                </a:solidFill>
              </a:defRPr>
            </a:lvl1pPr>
          </a:lstStyle>
          <a:p>
            <a:fld id="{4EADB2E4-2809-4C85-B511-BAACE80F7AD9}" type="slidenum">
              <a:rPr lang="sv-SE" smtClean="0"/>
              <a:pPr/>
              <a:t>‹#›</a:t>
            </a:fld>
            <a:endParaRPr lang="sv-SE"/>
          </a:p>
        </p:txBody>
      </p:sp>
      <p:sp>
        <p:nvSpPr>
          <p:cNvPr id="8" name="Tittel 1">
            <a:extLst>
              <a:ext uri="{FF2B5EF4-FFF2-40B4-BE49-F238E27FC236}">
                <a16:creationId xmlns:a16="http://schemas.microsoft.com/office/drawing/2014/main" id="{DAB80C5C-A2DC-1174-16D6-9E5B5F006AB0}"/>
              </a:ext>
            </a:extLst>
          </p:cNvPr>
          <p:cNvSpPr>
            <a:spLocks noGrp="1"/>
          </p:cNvSpPr>
          <p:nvPr>
            <p:ph type="title"/>
          </p:nvPr>
        </p:nvSpPr>
        <p:spPr>
          <a:xfrm>
            <a:off x="975471" y="3823151"/>
            <a:ext cx="17310942" cy="2000548"/>
          </a:xfrm>
        </p:spPr>
        <p:txBody>
          <a:bodyPr wrap="square">
            <a:spAutoFit/>
          </a:bodyPr>
          <a:lstStyle>
            <a:lvl1pPr>
              <a:lnSpc>
                <a:spcPct val="100000"/>
              </a:lnSpc>
              <a:defRPr sz="13000" b="0">
                <a:solidFill>
                  <a:schemeClr val="lt1"/>
                </a:solidFill>
                <a:latin typeface="+mj-lt"/>
              </a:defRPr>
            </a:lvl1pPr>
          </a:lstStyle>
          <a:p>
            <a:r>
              <a:rPr lang="nb-NO"/>
              <a:t>Klikk for å redigere tittelstil</a:t>
            </a:r>
            <a:endParaRPr lang="sv-SE"/>
          </a:p>
        </p:txBody>
      </p:sp>
      <p:pic>
        <p:nvPicPr>
          <p:cNvPr id="2" name="Grafikk 1">
            <a:extLst>
              <a:ext uri="{FF2B5EF4-FFF2-40B4-BE49-F238E27FC236}">
                <a16:creationId xmlns:a16="http://schemas.microsoft.com/office/drawing/2014/main" id="{00F7DA81-3C0A-D69A-A017-3E4DF21D85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5470" y="11938660"/>
            <a:ext cx="3423600" cy="1018171"/>
          </a:xfrm>
          <a:prstGeom prst="rect">
            <a:avLst/>
          </a:prstGeom>
        </p:spPr>
      </p:pic>
      <p:pic>
        <p:nvPicPr>
          <p:cNvPr id="3" name="Grafikk 2">
            <a:extLst>
              <a:ext uri="{FF2B5EF4-FFF2-40B4-BE49-F238E27FC236}">
                <a16:creationId xmlns:a16="http://schemas.microsoft.com/office/drawing/2014/main" id="{A4354B11-3EC9-65FB-A7E6-44545FFBB7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5470" y="11938660"/>
            <a:ext cx="3423600" cy="1018171"/>
          </a:xfrm>
          <a:prstGeom prst="rect">
            <a:avLst/>
          </a:prstGeom>
        </p:spPr>
      </p:pic>
    </p:spTree>
    <p:extLst>
      <p:ext uri="{BB962C8B-B14F-4D97-AF65-F5344CB8AC3E}">
        <p14:creationId xmlns:p14="http://schemas.microsoft.com/office/powerpoint/2010/main" val="260906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pter slide with illustration #3">
    <p:bg>
      <p:bgPr>
        <a:blipFill>
          <a:blip r:embed="rId2"/>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FD958D51-C25D-BDA0-1739-3188EAC1EEAB}"/>
              </a:ext>
            </a:extLst>
          </p:cNvPr>
          <p:cNvSpPr>
            <a:spLocks noGrp="1"/>
          </p:cNvSpPr>
          <p:nvPr>
            <p:ph type="dt" sz="half" idx="10"/>
          </p:nvPr>
        </p:nvSpPr>
        <p:spPr/>
        <p:txBody>
          <a:bodyPr lIns="0" tIns="0" rIns="0" bIns="0"/>
          <a:lstStyle/>
          <a:p>
            <a:fld id="{D7B1D864-8EB8-4516-B0C7-C21A957BF8D5}" type="datetime1">
              <a:rPr lang="sv-SE" smtClean="0"/>
              <a:t>2024-11-21</a:t>
            </a:fld>
            <a:endParaRPr lang="sv-SE"/>
          </a:p>
        </p:txBody>
      </p:sp>
      <p:sp>
        <p:nvSpPr>
          <p:cNvPr id="5" name="Plassholder for bunntekst 4">
            <a:extLst>
              <a:ext uri="{FF2B5EF4-FFF2-40B4-BE49-F238E27FC236}">
                <a16:creationId xmlns:a16="http://schemas.microsoft.com/office/drawing/2014/main" id="{EC5E138E-CFE5-23E2-48E1-7AD40C1A6A33}"/>
              </a:ext>
            </a:extLst>
          </p:cNvPr>
          <p:cNvSpPr>
            <a:spLocks noGrp="1"/>
          </p:cNvSpPr>
          <p:nvPr>
            <p:ph type="ftr" sz="quarter" idx="11"/>
          </p:nvPr>
        </p:nvSpPr>
        <p:spPr/>
        <p:txBody>
          <a:bodyPr lIns="0" tIns="0" rIns="0" bIns="0"/>
          <a:lstStyle/>
          <a:p>
            <a:endParaRPr lang="sv-SE"/>
          </a:p>
        </p:txBody>
      </p:sp>
      <p:sp>
        <p:nvSpPr>
          <p:cNvPr id="6" name="Plassholder for lysbildenummer 5">
            <a:extLst>
              <a:ext uri="{FF2B5EF4-FFF2-40B4-BE49-F238E27FC236}">
                <a16:creationId xmlns:a16="http://schemas.microsoft.com/office/drawing/2014/main" id="{A669AF02-9B9E-693F-DAF4-45B19C6AB1D1}"/>
              </a:ext>
            </a:extLst>
          </p:cNvPr>
          <p:cNvSpPr>
            <a:spLocks noGrp="1"/>
          </p:cNvSpPr>
          <p:nvPr>
            <p:ph type="sldNum" sz="quarter" idx="12"/>
          </p:nvPr>
        </p:nvSpPr>
        <p:spPr/>
        <p:txBody>
          <a:bodyPr lIns="0" tIns="0" rIns="0" bIns="0"/>
          <a:lstStyle>
            <a:lvl1pPr>
              <a:defRPr>
                <a:solidFill>
                  <a:schemeClr val="lt1"/>
                </a:solidFill>
              </a:defRPr>
            </a:lvl1pPr>
          </a:lstStyle>
          <a:p>
            <a:fld id="{4EADB2E4-2809-4C85-B511-BAACE80F7AD9}" type="slidenum">
              <a:rPr lang="sv-SE" smtClean="0"/>
              <a:pPr/>
              <a:t>‹#›</a:t>
            </a:fld>
            <a:endParaRPr lang="sv-SE"/>
          </a:p>
        </p:txBody>
      </p:sp>
      <p:sp>
        <p:nvSpPr>
          <p:cNvPr id="8" name="Tittel 1">
            <a:extLst>
              <a:ext uri="{FF2B5EF4-FFF2-40B4-BE49-F238E27FC236}">
                <a16:creationId xmlns:a16="http://schemas.microsoft.com/office/drawing/2014/main" id="{DAB80C5C-A2DC-1174-16D6-9E5B5F006AB0}"/>
              </a:ext>
            </a:extLst>
          </p:cNvPr>
          <p:cNvSpPr>
            <a:spLocks noGrp="1"/>
          </p:cNvSpPr>
          <p:nvPr>
            <p:ph type="title"/>
          </p:nvPr>
        </p:nvSpPr>
        <p:spPr>
          <a:xfrm>
            <a:off x="975471" y="3823151"/>
            <a:ext cx="17310942" cy="2000548"/>
          </a:xfrm>
        </p:spPr>
        <p:txBody>
          <a:bodyPr wrap="square">
            <a:spAutoFit/>
          </a:bodyPr>
          <a:lstStyle>
            <a:lvl1pPr>
              <a:lnSpc>
                <a:spcPct val="100000"/>
              </a:lnSpc>
              <a:defRPr sz="13000" b="0">
                <a:solidFill>
                  <a:schemeClr val="lt1"/>
                </a:solidFill>
                <a:latin typeface="+mj-lt"/>
              </a:defRPr>
            </a:lvl1pPr>
          </a:lstStyle>
          <a:p>
            <a:r>
              <a:rPr lang="nb-NO"/>
              <a:t>Klikk for å redigere tittelstil</a:t>
            </a:r>
            <a:endParaRPr lang="sv-SE"/>
          </a:p>
        </p:txBody>
      </p:sp>
      <p:pic>
        <p:nvPicPr>
          <p:cNvPr id="2" name="Grafikk 1">
            <a:extLst>
              <a:ext uri="{FF2B5EF4-FFF2-40B4-BE49-F238E27FC236}">
                <a16:creationId xmlns:a16="http://schemas.microsoft.com/office/drawing/2014/main" id="{00F7DA81-3C0A-D69A-A017-3E4DF21D85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5470" y="11938660"/>
            <a:ext cx="3423600" cy="1018171"/>
          </a:xfrm>
          <a:prstGeom prst="rect">
            <a:avLst/>
          </a:prstGeom>
        </p:spPr>
      </p:pic>
      <p:pic>
        <p:nvPicPr>
          <p:cNvPr id="3" name="Grafikk 2">
            <a:extLst>
              <a:ext uri="{FF2B5EF4-FFF2-40B4-BE49-F238E27FC236}">
                <a16:creationId xmlns:a16="http://schemas.microsoft.com/office/drawing/2014/main" id="{8D4CF688-3C20-A7F1-6FC9-A21D5259BF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5470" y="11938660"/>
            <a:ext cx="3423600" cy="1018171"/>
          </a:xfrm>
          <a:prstGeom prst="rect">
            <a:avLst/>
          </a:prstGeom>
        </p:spPr>
      </p:pic>
    </p:spTree>
    <p:extLst>
      <p:ext uri="{BB962C8B-B14F-4D97-AF65-F5344CB8AC3E}">
        <p14:creationId xmlns:p14="http://schemas.microsoft.com/office/powerpoint/2010/main" val="124781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hapter slide with illustration #4">
    <p:bg>
      <p:bgPr>
        <a:blipFill>
          <a:blip r:embed="rId2"/>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FD958D51-C25D-BDA0-1739-3188EAC1EEAB}"/>
              </a:ext>
            </a:extLst>
          </p:cNvPr>
          <p:cNvSpPr>
            <a:spLocks noGrp="1"/>
          </p:cNvSpPr>
          <p:nvPr>
            <p:ph type="dt" sz="half" idx="10"/>
          </p:nvPr>
        </p:nvSpPr>
        <p:spPr/>
        <p:txBody>
          <a:bodyPr lIns="0" tIns="0" rIns="0" bIns="0"/>
          <a:lstStyle/>
          <a:p>
            <a:fld id="{41458BF7-C7F0-4DC7-AC85-BC15AEE903F1}" type="datetime1">
              <a:rPr lang="sv-SE" smtClean="0"/>
              <a:t>2024-11-21</a:t>
            </a:fld>
            <a:endParaRPr lang="sv-SE"/>
          </a:p>
        </p:txBody>
      </p:sp>
      <p:sp>
        <p:nvSpPr>
          <p:cNvPr id="5" name="Plassholder for bunntekst 4">
            <a:extLst>
              <a:ext uri="{FF2B5EF4-FFF2-40B4-BE49-F238E27FC236}">
                <a16:creationId xmlns:a16="http://schemas.microsoft.com/office/drawing/2014/main" id="{EC5E138E-CFE5-23E2-48E1-7AD40C1A6A33}"/>
              </a:ext>
            </a:extLst>
          </p:cNvPr>
          <p:cNvSpPr>
            <a:spLocks noGrp="1"/>
          </p:cNvSpPr>
          <p:nvPr>
            <p:ph type="ftr" sz="quarter" idx="11"/>
          </p:nvPr>
        </p:nvSpPr>
        <p:spPr/>
        <p:txBody>
          <a:bodyPr lIns="0" tIns="0" rIns="0" bIns="0"/>
          <a:lstStyle/>
          <a:p>
            <a:endParaRPr lang="sv-SE"/>
          </a:p>
        </p:txBody>
      </p:sp>
      <p:sp>
        <p:nvSpPr>
          <p:cNvPr id="6" name="Plassholder for lysbildenummer 5">
            <a:extLst>
              <a:ext uri="{FF2B5EF4-FFF2-40B4-BE49-F238E27FC236}">
                <a16:creationId xmlns:a16="http://schemas.microsoft.com/office/drawing/2014/main" id="{A669AF02-9B9E-693F-DAF4-45B19C6AB1D1}"/>
              </a:ext>
            </a:extLst>
          </p:cNvPr>
          <p:cNvSpPr>
            <a:spLocks noGrp="1"/>
          </p:cNvSpPr>
          <p:nvPr>
            <p:ph type="sldNum" sz="quarter" idx="12"/>
          </p:nvPr>
        </p:nvSpPr>
        <p:spPr/>
        <p:txBody>
          <a:bodyPr lIns="0" tIns="0" rIns="0" bIns="0"/>
          <a:lstStyle>
            <a:lvl1pPr>
              <a:defRPr>
                <a:solidFill>
                  <a:schemeClr val="lt1"/>
                </a:solidFill>
              </a:defRPr>
            </a:lvl1pPr>
          </a:lstStyle>
          <a:p>
            <a:fld id="{4EADB2E4-2809-4C85-B511-BAACE80F7AD9}" type="slidenum">
              <a:rPr lang="sv-SE" smtClean="0"/>
              <a:pPr/>
              <a:t>‹#›</a:t>
            </a:fld>
            <a:endParaRPr lang="sv-SE"/>
          </a:p>
        </p:txBody>
      </p:sp>
      <p:sp>
        <p:nvSpPr>
          <p:cNvPr id="8" name="Tittel 1">
            <a:extLst>
              <a:ext uri="{FF2B5EF4-FFF2-40B4-BE49-F238E27FC236}">
                <a16:creationId xmlns:a16="http://schemas.microsoft.com/office/drawing/2014/main" id="{DAB80C5C-A2DC-1174-16D6-9E5B5F006AB0}"/>
              </a:ext>
            </a:extLst>
          </p:cNvPr>
          <p:cNvSpPr>
            <a:spLocks noGrp="1"/>
          </p:cNvSpPr>
          <p:nvPr>
            <p:ph type="title"/>
          </p:nvPr>
        </p:nvSpPr>
        <p:spPr>
          <a:xfrm>
            <a:off x="975471" y="3823151"/>
            <a:ext cx="17310942" cy="2000548"/>
          </a:xfrm>
        </p:spPr>
        <p:txBody>
          <a:bodyPr wrap="square">
            <a:spAutoFit/>
          </a:bodyPr>
          <a:lstStyle>
            <a:lvl1pPr>
              <a:lnSpc>
                <a:spcPct val="100000"/>
              </a:lnSpc>
              <a:defRPr sz="13000" b="0">
                <a:solidFill>
                  <a:schemeClr val="lt1"/>
                </a:solidFill>
                <a:latin typeface="+mj-lt"/>
              </a:defRPr>
            </a:lvl1pPr>
          </a:lstStyle>
          <a:p>
            <a:r>
              <a:rPr lang="nb-NO"/>
              <a:t>Klikk for å redigere tittelstil</a:t>
            </a:r>
            <a:endParaRPr lang="sv-SE"/>
          </a:p>
        </p:txBody>
      </p:sp>
      <p:pic>
        <p:nvPicPr>
          <p:cNvPr id="2" name="Grafikk 1">
            <a:extLst>
              <a:ext uri="{FF2B5EF4-FFF2-40B4-BE49-F238E27FC236}">
                <a16:creationId xmlns:a16="http://schemas.microsoft.com/office/drawing/2014/main" id="{00F7DA81-3C0A-D69A-A017-3E4DF21D85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5470" y="11938660"/>
            <a:ext cx="3423600" cy="1018171"/>
          </a:xfrm>
          <a:prstGeom prst="rect">
            <a:avLst/>
          </a:prstGeom>
        </p:spPr>
      </p:pic>
      <p:pic>
        <p:nvPicPr>
          <p:cNvPr id="3" name="Grafikk 2">
            <a:extLst>
              <a:ext uri="{FF2B5EF4-FFF2-40B4-BE49-F238E27FC236}">
                <a16:creationId xmlns:a16="http://schemas.microsoft.com/office/drawing/2014/main" id="{4FE270D1-A317-DF4A-F971-E7DDB9D9D2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5470" y="11938660"/>
            <a:ext cx="3423600" cy="1018171"/>
          </a:xfrm>
          <a:prstGeom prst="rect">
            <a:avLst/>
          </a:prstGeom>
        </p:spPr>
      </p:pic>
    </p:spTree>
    <p:extLst>
      <p:ext uri="{BB962C8B-B14F-4D97-AF65-F5344CB8AC3E}">
        <p14:creationId xmlns:p14="http://schemas.microsoft.com/office/powerpoint/2010/main" val="683473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hapter slide with illustration #5">
    <p:bg>
      <p:bgPr>
        <a:blipFill>
          <a:blip r:embed="rId2"/>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FD958D51-C25D-BDA0-1739-3188EAC1EEAB}"/>
              </a:ext>
            </a:extLst>
          </p:cNvPr>
          <p:cNvSpPr>
            <a:spLocks noGrp="1"/>
          </p:cNvSpPr>
          <p:nvPr>
            <p:ph type="dt" sz="half" idx="10"/>
          </p:nvPr>
        </p:nvSpPr>
        <p:spPr/>
        <p:txBody>
          <a:bodyPr lIns="0" tIns="0" rIns="0" bIns="0"/>
          <a:lstStyle/>
          <a:p>
            <a:fld id="{68A533EA-DFC3-479B-B6FB-F1C27A0953A7}" type="datetime1">
              <a:rPr lang="sv-SE" smtClean="0"/>
              <a:t>2024-11-21</a:t>
            </a:fld>
            <a:endParaRPr lang="sv-SE"/>
          </a:p>
        </p:txBody>
      </p:sp>
      <p:sp>
        <p:nvSpPr>
          <p:cNvPr id="5" name="Plassholder for bunntekst 4">
            <a:extLst>
              <a:ext uri="{FF2B5EF4-FFF2-40B4-BE49-F238E27FC236}">
                <a16:creationId xmlns:a16="http://schemas.microsoft.com/office/drawing/2014/main" id="{EC5E138E-CFE5-23E2-48E1-7AD40C1A6A33}"/>
              </a:ext>
            </a:extLst>
          </p:cNvPr>
          <p:cNvSpPr>
            <a:spLocks noGrp="1"/>
          </p:cNvSpPr>
          <p:nvPr>
            <p:ph type="ftr" sz="quarter" idx="11"/>
          </p:nvPr>
        </p:nvSpPr>
        <p:spPr/>
        <p:txBody>
          <a:bodyPr lIns="0" tIns="0" rIns="0" bIns="0"/>
          <a:lstStyle/>
          <a:p>
            <a:endParaRPr lang="sv-SE"/>
          </a:p>
        </p:txBody>
      </p:sp>
      <p:sp>
        <p:nvSpPr>
          <p:cNvPr id="6" name="Plassholder for lysbildenummer 5">
            <a:extLst>
              <a:ext uri="{FF2B5EF4-FFF2-40B4-BE49-F238E27FC236}">
                <a16:creationId xmlns:a16="http://schemas.microsoft.com/office/drawing/2014/main" id="{A669AF02-9B9E-693F-DAF4-45B19C6AB1D1}"/>
              </a:ext>
            </a:extLst>
          </p:cNvPr>
          <p:cNvSpPr>
            <a:spLocks noGrp="1"/>
          </p:cNvSpPr>
          <p:nvPr>
            <p:ph type="sldNum" sz="quarter" idx="12"/>
          </p:nvPr>
        </p:nvSpPr>
        <p:spPr/>
        <p:txBody>
          <a:bodyPr lIns="0" tIns="0" rIns="0" bIns="0"/>
          <a:lstStyle>
            <a:lvl1pPr>
              <a:defRPr>
                <a:solidFill>
                  <a:schemeClr val="lt1"/>
                </a:solidFill>
              </a:defRPr>
            </a:lvl1pPr>
          </a:lstStyle>
          <a:p>
            <a:fld id="{4EADB2E4-2809-4C85-B511-BAACE80F7AD9}" type="slidenum">
              <a:rPr lang="sv-SE" smtClean="0"/>
              <a:pPr/>
              <a:t>‹#›</a:t>
            </a:fld>
            <a:endParaRPr lang="sv-SE"/>
          </a:p>
        </p:txBody>
      </p:sp>
      <p:sp>
        <p:nvSpPr>
          <p:cNvPr id="8" name="Tittel 1">
            <a:extLst>
              <a:ext uri="{FF2B5EF4-FFF2-40B4-BE49-F238E27FC236}">
                <a16:creationId xmlns:a16="http://schemas.microsoft.com/office/drawing/2014/main" id="{DAB80C5C-A2DC-1174-16D6-9E5B5F006AB0}"/>
              </a:ext>
            </a:extLst>
          </p:cNvPr>
          <p:cNvSpPr>
            <a:spLocks noGrp="1"/>
          </p:cNvSpPr>
          <p:nvPr>
            <p:ph type="title"/>
          </p:nvPr>
        </p:nvSpPr>
        <p:spPr>
          <a:xfrm>
            <a:off x="975471" y="3823151"/>
            <a:ext cx="17310942" cy="2000548"/>
          </a:xfrm>
        </p:spPr>
        <p:txBody>
          <a:bodyPr wrap="square">
            <a:spAutoFit/>
          </a:bodyPr>
          <a:lstStyle>
            <a:lvl1pPr>
              <a:lnSpc>
                <a:spcPct val="100000"/>
              </a:lnSpc>
              <a:defRPr sz="13000" b="0">
                <a:solidFill>
                  <a:schemeClr val="lt1"/>
                </a:solidFill>
                <a:latin typeface="+mj-lt"/>
              </a:defRPr>
            </a:lvl1pPr>
          </a:lstStyle>
          <a:p>
            <a:r>
              <a:rPr lang="nb-NO"/>
              <a:t>Klikk for å redigere tittelstil</a:t>
            </a:r>
            <a:endParaRPr lang="sv-SE"/>
          </a:p>
        </p:txBody>
      </p:sp>
      <p:pic>
        <p:nvPicPr>
          <p:cNvPr id="2" name="Grafikk 1">
            <a:extLst>
              <a:ext uri="{FF2B5EF4-FFF2-40B4-BE49-F238E27FC236}">
                <a16:creationId xmlns:a16="http://schemas.microsoft.com/office/drawing/2014/main" id="{00F7DA81-3C0A-D69A-A017-3E4DF21D85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5470" y="11938660"/>
            <a:ext cx="3423600" cy="1018171"/>
          </a:xfrm>
          <a:prstGeom prst="rect">
            <a:avLst/>
          </a:prstGeom>
        </p:spPr>
      </p:pic>
      <p:pic>
        <p:nvPicPr>
          <p:cNvPr id="3" name="Grafikk 2">
            <a:extLst>
              <a:ext uri="{FF2B5EF4-FFF2-40B4-BE49-F238E27FC236}">
                <a16:creationId xmlns:a16="http://schemas.microsoft.com/office/drawing/2014/main" id="{8B060AC9-93A5-00F5-BA1A-9E5880819E7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5470" y="11938660"/>
            <a:ext cx="3423600" cy="1018171"/>
          </a:xfrm>
          <a:prstGeom prst="rect">
            <a:avLst/>
          </a:prstGeom>
        </p:spPr>
      </p:pic>
    </p:spTree>
    <p:extLst>
      <p:ext uri="{BB962C8B-B14F-4D97-AF65-F5344CB8AC3E}">
        <p14:creationId xmlns:p14="http://schemas.microsoft.com/office/powerpoint/2010/main" val="127332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14887607-82C8-7669-6803-2AD02850446E}"/>
              </a:ext>
            </a:extLst>
          </p:cNvPr>
          <p:cNvSpPr>
            <a:spLocks noGrp="1"/>
          </p:cNvSpPr>
          <p:nvPr>
            <p:ph type="pic" sz="quarter" idx="13"/>
          </p:nvPr>
        </p:nvSpPr>
        <p:spPr>
          <a:xfrm>
            <a:off x="13641890" y="955198"/>
            <a:ext cx="10740523" cy="12760801"/>
          </a:xfrm>
          <a:prstGeom prst="rect">
            <a:avLst/>
          </a:prstGeom>
        </p:spPr>
        <p:txBody>
          <a:bodyPr tIns="1564389"/>
          <a:lstStyle>
            <a:lvl1pPr marL="457177" indent="-457177" algn="ctr" defTabSz="1828709" rtl="0" eaLnBrk="1" latinLnBrk="0" hangingPunct="1">
              <a:lnSpc>
                <a:spcPts val="4800"/>
              </a:lnSpc>
              <a:spcBef>
                <a:spcPts val="3000"/>
              </a:spcBef>
              <a:buFont typeface="EB Garamond" panose="00000500000000000000" pitchFamily="2" charset="0"/>
              <a:buNone/>
              <a:defRPr sz="4000"/>
            </a:lvl1pPr>
          </a:lstStyle>
          <a:p>
            <a:r>
              <a:rPr lang="nb-NO"/>
              <a:t>Klikk på ikonet for å legge til et bilde</a:t>
            </a:r>
            <a:endParaRPr lang="sv-SE"/>
          </a:p>
        </p:txBody>
      </p:sp>
      <p:sp>
        <p:nvSpPr>
          <p:cNvPr id="2" name="Tittel 1">
            <a:extLst>
              <a:ext uri="{FF2B5EF4-FFF2-40B4-BE49-F238E27FC236}">
                <a16:creationId xmlns:a16="http://schemas.microsoft.com/office/drawing/2014/main" id="{523ADBF4-68DE-D4CF-C153-39F6BE20DF35}"/>
              </a:ext>
            </a:extLst>
          </p:cNvPr>
          <p:cNvSpPr>
            <a:spLocks noGrp="1"/>
          </p:cNvSpPr>
          <p:nvPr>
            <p:ph type="title"/>
          </p:nvPr>
        </p:nvSpPr>
        <p:spPr>
          <a:xfrm>
            <a:off x="975722" y="1281263"/>
            <a:ext cx="11214691" cy="923330"/>
          </a:xfrm>
        </p:spPr>
        <p:txBody>
          <a:bodyPr lIns="0" tIns="0" rIns="0" bIns="0"/>
          <a:lstStyle/>
          <a:p>
            <a:r>
              <a:rPr lang="nb-NO"/>
              <a:t>Klikk for å redigere tittelstil</a:t>
            </a:r>
            <a:endParaRPr lang="sv-SE"/>
          </a:p>
        </p:txBody>
      </p:sp>
      <p:sp>
        <p:nvSpPr>
          <p:cNvPr id="5" name="Plassholder for dato 4">
            <a:extLst>
              <a:ext uri="{FF2B5EF4-FFF2-40B4-BE49-F238E27FC236}">
                <a16:creationId xmlns:a16="http://schemas.microsoft.com/office/drawing/2014/main" id="{BFB0ADB2-27CB-B7E3-BBB4-3D0624BBBDE2}"/>
              </a:ext>
            </a:extLst>
          </p:cNvPr>
          <p:cNvSpPr>
            <a:spLocks noGrp="1"/>
          </p:cNvSpPr>
          <p:nvPr>
            <p:ph type="dt" sz="half" idx="10"/>
          </p:nvPr>
        </p:nvSpPr>
        <p:spPr/>
        <p:txBody>
          <a:bodyPr lIns="0" tIns="0" rIns="0" bIns="0"/>
          <a:lstStyle/>
          <a:p>
            <a:fld id="{C3FF8C39-C9D6-42CB-934A-43D7A242CD2B}" type="datetime1">
              <a:rPr lang="sv-SE" smtClean="0"/>
              <a:t>2024-11-21</a:t>
            </a:fld>
            <a:endParaRPr lang="sv-SE"/>
          </a:p>
        </p:txBody>
      </p:sp>
      <p:sp>
        <p:nvSpPr>
          <p:cNvPr id="6" name="Plassholder for bunntekst 5">
            <a:extLst>
              <a:ext uri="{FF2B5EF4-FFF2-40B4-BE49-F238E27FC236}">
                <a16:creationId xmlns:a16="http://schemas.microsoft.com/office/drawing/2014/main" id="{27984D4B-2ADA-3421-B74E-B84CB3BBA22E}"/>
              </a:ext>
            </a:extLst>
          </p:cNvPr>
          <p:cNvSpPr>
            <a:spLocks noGrp="1"/>
          </p:cNvSpPr>
          <p:nvPr>
            <p:ph type="ftr" sz="quarter" idx="11"/>
          </p:nvPr>
        </p:nvSpPr>
        <p:spPr/>
        <p:txBody>
          <a:bodyPr lIns="0" tIns="0" rIns="0" bIns="0"/>
          <a:lstStyle/>
          <a:p>
            <a:endParaRPr lang="sv-SE"/>
          </a:p>
        </p:txBody>
      </p:sp>
      <p:sp>
        <p:nvSpPr>
          <p:cNvPr id="7" name="Plassholder for lysbildenummer 6">
            <a:extLst>
              <a:ext uri="{FF2B5EF4-FFF2-40B4-BE49-F238E27FC236}">
                <a16:creationId xmlns:a16="http://schemas.microsoft.com/office/drawing/2014/main" id="{A7F15970-7201-1531-A3FC-B2EBE993CDCA}"/>
              </a:ext>
            </a:extLst>
          </p:cNvPr>
          <p:cNvSpPr>
            <a:spLocks noGrp="1"/>
          </p:cNvSpPr>
          <p:nvPr>
            <p:ph type="sldNum" sz="quarter" idx="12"/>
          </p:nvPr>
        </p:nvSpPr>
        <p:spPr/>
        <p:txBody>
          <a:bodyPr lIns="0" tIns="0" rIns="0" bIns="0"/>
          <a:lstStyle/>
          <a:p>
            <a:fld id="{4EADB2E4-2809-4C85-B511-BAACE80F7AD9}" type="slidenum">
              <a:rPr lang="sv-SE" smtClean="0"/>
              <a:t>‹#›</a:t>
            </a:fld>
            <a:endParaRPr lang="sv-SE"/>
          </a:p>
        </p:txBody>
      </p:sp>
      <p:sp>
        <p:nvSpPr>
          <p:cNvPr id="8" name="Plassholder for innhold 2">
            <a:extLst>
              <a:ext uri="{FF2B5EF4-FFF2-40B4-BE49-F238E27FC236}">
                <a16:creationId xmlns:a16="http://schemas.microsoft.com/office/drawing/2014/main" id="{EBA20EE5-2A91-865D-93EF-85B39E8CF6AF}"/>
              </a:ext>
            </a:extLst>
          </p:cNvPr>
          <p:cNvSpPr>
            <a:spLocks noGrp="1"/>
          </p:cNvSpPr>
          <p:nvPr>
            <p:ph idx="1"/>
          </p:nvPr>
        </p:nvSpPr>
        <p:spPr>
          <a:xfrm>
            <a:off x="975722" y="3417554"/>
            <a:ext cx="11214691" cy="7821946"/>
          </a:xfrm>
        </p:spPr>
        <p:txBody>
          <a:bodyPr lIns="0" tIns="0" rIns="0" bIns="0"/>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sv-SE"/>
          </a:p>
        </p:txBody>
      </p:sp>
    </p:spTree>
    <p:extLst>
      <p:ext uri="{BB962C8B-B14F-4D97-AF65-F5344CB8AC3E}">
        <p14:creationId xmlns:p14="http://schemas.microsoft.com/office/powerpoint/2010/main" val="1766407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nd image #2">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14887607-82C8-7669-6803-2AD02850446E}"/>
              </a:ext>
            </a:extLst>
          </p:cNvPr>
          <p:cNvSpPr>
            <a:spLocks noGrp="1"/>
          </p:cNvSpPr>
          <p:nvPr>
            <p:ph type="pic" sz="quarter" idx="13"/>
          </p:nvPr>
        </p:nvSpPr>
        <p:spPr>
          <a:xfrm>
            <a:off x="13641890" y="955198"/>
            <a:ext cx="9791676" cy="11507939"/>
          </a:xfrm>
          <a:prstGeom prst="rect">
            <a:avLst/>
          </a:prstGeom>
        </p:spPr>
        <p:txBody>
          <a:bodyPr tIns="1564389"/>
          <a:lstStyle>
            <a:lvl1pPr marL="457177" indent="-457177" algn="ctr" defTabSz="1828709" rtl="0" eaLnBrk="1" latinLnBrk="0" hangingPunct="1">
              <a:lnSpc>
                <a:spcPts val="4800"/>
              </a:lnSpc>
              <a:spcBef>
                <a:spcPts val="3000"/>
              </a:spcBef>
              <a:buFont typeface="EB Garamond" panose="00000500000000000000" pitchFamily="2" charset="0"/>
              <a:buNone/>
              <a:defRPr sz="4000"/>
            </a:lvl1pPr>
          </a:lstStyle>
          <a:p>
            <a:r>
              <a:rPr lang="nb-NO"/>
              <a:t>Klikk på ikonet for å legge til et bilde</a:t>
            </a:r>
            <a:endParaRPr lang="sv-SE"/>
          </a:p>
        </p:txBody>
      </p:sp>
      <p:sp>
        <p:nvSpPr>
          <p:cNvPr id="2" name="Tittel 1">
            <a:extLst>
              <a:ext uri="{FF2B5EF4-FFF2-40B4-BE49-F238E27FC236}">
                <a16:creationId xmlns:a16="http://schemas.microsoft.com/office/drawing/2014/main" id="{523ADBF4-68DE-D4CF-C153-39F6BE20DF35}"/>
              </a:ext>
            </a:extLst>
          </p:cNvPr>
          <p:cNvSpPr>
            <a:spLocks noGrp="1"/>
          </p:cNvSpPr>
          <p:nvPr>
            <p:ph type="title"/>
          </p:nvPr>
        </p:nvSpPr>
        <p:spPr>
          <a:xfrm>
            <a:off x="975722" y="1281263"/>
            <a:ext cx="11214691" cy="923330"/>
          </a:xfrm>
        </p:spPr>
        <p:txBody>
          <a:bodyPr lIns="0" tIns="0" rIns="0" bIns="0"/>
          <a:lstStyle/>
          <a:p>
            <a:r>
              <a:rPr lang="nb-NO"/>
              <a:t>Klikk for å redigere tittelstil</a:t>
            </a:r>
            <a:endParaRPr lang="sv-SE"/>
          </a:p>
        </p:txBody>
      </p:sp>
      <p:sp>
        <p:nvSpPr>
          <p:cNvPr id="5" name="Plassholder for dato 4">
            <a:extLst>
              <a:ext uri="{FF2B5EF4-FFF2-40B4-BE49-F238E27FC236}">
                <a16:creationId xmlns:a16="http://schemas.microsoft.com/office/drawing/2014/main" id="{BFB0ADB2-27CB-B7E3-BBB4-3D0624BBBDE2}"/>
              </a:ext>
            </a:extLst>
          </p:cNvPr>
          <p:cNvSpPr>
            <a:spLocks noGrp="1"/>
          </p:cNvSpPr>
          <p:nvPr>
            <p:ph type="dt" sz="half" idx="10"/>
          </p:nvPr>
        </p:nvSpPr>
        <p:spPr/>
        <p:txBody>
          <a:bodyPr lIns="0" tIns="0" rIns="0" bIns="0"/>
          <a:lstStyle/>
          <a:p>
            <a:fld id="{ACE71365-1FE0-45B3-AD7A-C23D73DE7C5B}" type="datetime1">
              <a:rPr lang="sv-SE" smtClean="0"/>
              <a:t>2024-11-21</a:t>
            </a:fld>
            <a:endParaRPr lang="sv-SE"/>
          </a:p>
        </p:txBody>
      </p:sp>
      <p:sp>
        <p:nvSpPr>
          <p:cNvPr id="6" name="Plassholder for bunntekst 5">
            <a:extLst>
              <a:ext uri="{FF2B5EF4-FFF2-40B4-BE49-F238E27FC236}">
                <a16:creationId xmlns:a16="http://schemas.microsoft.com/office/drawing/2014/main" id="{27984D4B-2ADA-3421-B74E-B84CB3BBA22E}"/>
              </a:ext>
            </a:extLst>
          </p:cNvPr>
          <p:cNvSpPr>
            <a:spLocks noGrp="1"/>
          </p:cNvSpPr>
          <p:nvPr>
            <p:ph type="ftr" sz="quarter" idx="11"/>
          </p:nvPr>
        </p:nvSpPr>
        <p:spPr/>
        <p:txBody>
          <a:bodyPr lIns="0" tIns="0" rIns="0" bIns="0"/>
          <a:lstStyle/>
          <a:p>
            <a:endParaRPr lang="sv-SE"/>
          </a:p>
        </p:txBody>
      </p:sp>
      <p:sp>
        <p:nvSpPr>
          <p:cNvPr id="7" name="Plassholder for lysbildenummer 6">
            <a:extLst>
              <a:ext uri="{FF2B5EF4-FFF2-40B4-BE49-F238E27FC236}">
                <a16:creationId xmlns:a16="http://schemas.microsoft.com/office/drawing/2014/main" id="{A7F15970-7201-1531-A3FC-B2EBE993CDCA}"/>
              </a:ext>
            </a:extLst>
          </p:cNvPr>
          <p:cNvSpPr>
            <a:spLocks noGrp="1"/>
          </p:cNvSpPr>
          <p:nvPr>
            <p:ph type="sldNum" sz="quarter" idx="12"/>
          </p:nvPr>
        </p:nvSpPr>
        <p:spPr/>
        <p:txBody>
          <a:bodyPr lIns="0" tIns="0" rIns="0" bIns="0"/>
          <a:lstStyle/>
          <a:p>
            <a:fld id="{4EADB2E4-2809-4C85-B511-BAACE80F7AD9}" type="slidenum">
              <a:rPr lang="sv-SE" smtClean="0"/>
              <a:t>‹#›</a:t>
            </a:fld>
            <a:endParaRPr lang="sv-SE"/>
          </a:p>
        </p:txBody>
      </p:sp>
      <p:sp>
        <p:nvSpPr>
          <p:cNvPr id="8" name="Plassholder for innhold 2">
            <a:extLst>
              <a:ext uri="{FF2B5EF4-FFF2-40B4-BE49-F238E27FC236}">
                <a16:creationId xmlns:a16="http://schemas.microsoft.com/office/drawing/2014/main" id="{EBA20EE5-2A91-865D-93EF-85B39E8CF6AF}"/>
              </a:ext>
            </a:extLst>
          </p:cNvPr>
          <p:cNvSpPr>
            <a:spLocks noGrp="1"/>
          </p:cNvSpPr>
          <p:nvPr>
            <p:ph idx="1"/>
          </p:nvPr>
        </p:nvSpPr>
        <p:spPr>
          <a:xfrm>
            <a:off x="975722" y="3417554"/>
            <a:ext cx="11214691" cy="7821946"/>
          </a:xfrm>
        </p:spPr>
        <p:txBody>
          <a:bodyPr lIns="0" tIns="0" rIns="0" bIns="0"/>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sv-SE"/>
          </a:p>
        </p:txBody>
      </p:sp>
    </p:spTree>
    <p:extLst>
      <p:ext uri="{BB962C8B-B14F-4D97-AF65-F5344CB8AC3E}">
        <p14:creationId xmlns:p14="http://schemas.microsoft.com/office/powerpoint/2010/main" val="4215451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and image frames">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14887607-82C8-7669-6803-2AD02850446E}"/>
              </a:ext>
            </a:extLst>
          </p:cNvPr>
          <p:cNvSpPr>
            <a:spLocks noGrp="1"/>
          </p:cNvSpPr>
          <p:nvPr>
            <p:ph type="pic" sz="quarter" idx="13"/>
          </p:nvPr>
        </p:nvSpPr>
        <p:spPr>
          <a:xfrm>
            <a:off x="17543806" y="955198"/>
            <a:ext cx="5880939" cy="5547609"/>
          </a:xfrm>
          <a:prstGeom prst="rect">
            <a:avLst/>
          </a:prstGeom>
        </p:spPr>
        <p:txBody>
          <a:bodyPr tIns="1564389"/>
          <a:lstStyle>
            <a:lvl1pPr marL="457177" indent="-457177" algn="ctr" defTabSz="1828709" rtl="0" eaLnBrk="1" latinLnBrk="0" hangingPunct="1">
              <a:lnSpc>
                <a:spcPts val="4800"/>
              </a:lnSpc>
              <a:spcBef>
                <a:spcPts val="3000"/>
              </a:spcBef>
              <a:buFont typeface="EB Garamond" panose="00000500000000000000" pitchFamily="2" charset="0"/>
              <a:buNone/>
              <a:defRPr sz="4000"/>
            </a:lvl1pPr>
          </a:lstStyle>
          <a:p>
            <a:r>
              <a:rPr lang="nb-NO"/>
              <a:t>Klikk på ikonet for å legge til et bilde</a:t>
            </a:r>
            <a:endParaRPr lang="sv-SE"/>
          </a:p>
        </p:txBody>
      </p:sp>
      <p:sp>
        <p:nvSpPr>
          <p:cNvPr id="2" name="Tittel 1">
            <a:extLst>
              <a:ext uri="{FF2B5EF4-FFF2-40B4-BE49-F238E27FC236}">
                <a16:creationId xmlns:a16="http://schemas.microsoft.com/office/drawing/2014/main" id="{523ADBF4-68DE-D4CF-C153-39F6BE20DF35}"/>
              </a:ext>
            </a:extLst>
          </p:cNvPr>
          <p:cNvSpPr>
            <a:spLocks noGrp="1"/>
          </p:cNvSpPr>
          <p:nvPr>
            <p:ph type="title"/>
          </p:nvPr>
        </p:nvSpPr>
        <p:spPr>
          <a:xfrm>
            <a:off x="975722" y="1281263"/>
            <a:ext cx="15278691" cy="923330"/>
          </a:xfrm>
        </p:spPr>
        <p:txBody>
          <a:bodyPr lIns="0" tIns="0" rIns="0" bIns="0"/>
          <a:lstStyle/>
          <a:p>
            <a:r>
              <a:rPr lang="nb-NO"/>
              <a:t>Klikk for å redigere tittelstil</a:t>
            </a:r>
            <a:endParaRPr lang="sv-SE"/>
          </a:p>
        </p:txBody>
      </p:sp>
      <p:sp>
        <p:nvSpPr>
          <p:cNvPr id="5" name="Plassholder for dato 4">
            <a:extLst>
              <a:ext uri="{FF2B5EF4-FFF2-40B4-BE49-F238E27FC236}">
                <a16:creationId xmlns:a16="http://schemas.microsoft.com/office/drawing/2014/main" id="{BFB0ADB2-27CB-B7E3-BBB4-3D0624BBBDE2}"/>
              </a:ext>
            </a:extLst>
          </p:cNvPr>
          <p:cNvSpPr>
            <a:spLocks noGrp="1"/>
          </p:cNvSpPr>
          <p:nvPr>
            <p:ph type="dt" sz="half" idx="10"/>
          </p:nvPr>
        </p:nvSpPr>
        <p:spPr/>
        <p:txBody>
          <a:bodyPr lIns="0" tIns="0" rIns="0" bIns="0"/>
          <a:lstStyle/>
          <a:p>
            <a:fld id="{F37AE19D-5ADE-496C-8DB0-9CB112B3CD96}" type="datetime1">
              <a:rPr lang="sv-SE" smtClean="0"/>
              <a:t>2024-11-21</a:t>
            </a:fld>
            <a:endParaRPr lang="sv-SE"/>
          </a:p>
        </p:txBody>
      </p:sp>
      <p:sp>
        <p:nvSpPr>
          <p:cNvPr id="6" name="Plassholder for bunntekst 5">
            <a:extLst>
              <a:ext uri="{FF2B5EF4-FFF2-40B4-BE49-F238E27FC236}">
                <a16:creationId xmlns:a16="http://schemas.microsoft.com/office/drawing/2014/main" id="{27984D4B-2ADA-3421-B74E-B84CB3BBA22E}"/>
              </a:ext>
            </a:extLst>
          </p:cNvPr>
          <p:cNvSpPr>
            <a:spLocks noGrp="1"/>
          </p:cNvSpPr>
          <p:nvPr>
            <p:ph type="ftr" sz="quarter" idx="11"/>
          </p:nvPr>
        </p:nvSpPr>
        <p:spPr/>
        <p:txBody>
          <a:bodyPr lIns="0" tIns="0" rIns="0" bIns="0"/>
          <a:lstStyle/>
          <a:p>
            <a:endParaRPr lang="sv-SE"/>
          </a:p>
        </p:txBody>
      </p:sp>
      <p:sp>
        <p:nvSpPr>
          <p:cNvPr id="7" name="Plassholder for lysbildenummer 6">
            <a:extLst>
              <a:ext uri="{FF2B5EF4-FFF2-40B4-BE49-F238E27FC236}">
                <a16:creationId xmlns:a16="http://schemas.microsoft.com/office/drawing/2014/main" id="{A7F15970-7201-1531-A3FC-B2EBE993CDCA}"/>
              </a:ext>
            </a:extLst>
          </p:cNvPr>
          <p:cNvSpPr>
            <a:spLocks noGrp="1"/>
          </p:cNvSpPr>
          <p:nvPr>
            <p:ph type="sldNum" sz="quarter" idx="12"/>
          </p:nvPr>
        </p:nvSpPr>
        <p:spPr/>
        <p:txBody>
          <a:bodyPr lIns="0" tIns="0" rIns="0" bIns="0"/>
          <a:lstStyle/>
          <a:p>
            <a:fld id="{4EADB2E4-2809-4C85-B511-BAACE80F7AD9}" type="slidenum">
              <a:rPr lang="sv-SE" smtClean="0"/>
              <a:t>‹#›</a:t>
            </a:fld>
            <a:endParaRPr lang="sv-SE"/>
          </a:p>
        </p:txBody>
      </p:sp>
      <p:sp>
        <p:nvSpPr>
          <p:cNvPr id="8" name="Plassholder for innhold 2">
            <a:extLst>
              <a:ext uri="{FF2B5EF4-FFF2-40B4-BE49-F238E27FC236}">
                <a16:creationId xmlns:a16="http://schemas.microsoft.com/office/drawing/2014/main" id="{EBA20EE5-2A91-865D-93EF-85B39E8CF6AF}"/>
              </a:ext>
            </a:extLst>
          </p:cNvPr>
          <p:cNvSpPr>
            <a:spLocks noGrp="1"/>
          </p:cNvSpPr>
          <p:nvPr>
            <p:ph idx="1"/>
          </p:nvPr>
        </p:nvSpPr>
        <p:spPr>
          <a:xfrm>
            <a:off x="975722" y="3417554"/>
            <a:ext cx="15278691" cy="7821946"/>
          </a:xfrm>
        </p:spPr>
        <p:txBody>
          <a:bodyPr lIns="0" tIns="0" rIns="0" bIns="0"/>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sv-SE"/>
          </a:p>
        </p:txBody>
      </p:sp>
      <p:sp>
        <p:nvSpPr>
          <p:cNvPr id="3" name="Plassholder for bilde 8">
            <a:extLst>
              <a:ext uri="{FF2B5EF4-FFF2-40B4-BE49-F238E27FC236}">
                <a16:creationId xmlns:a16="http://schemas.microsoft.com/office/drawing/2014/main" id="{905C7A84-9AAF-2EA8-CA0A-4A52BDD2C201}"/>
              </a:ext>
            </a:extLst>
          </p:cNvPr>
          <p:cNvSpPr>
            <a:spLocks noGrp="1"/>
          </p:cNvSpPr>
          <p:nvPr>
            <p:ph type="pic" sz="quarter" idx="14"/>
          </p:nvPr>
        </p:nvSpPr>
        <p:spPr>
          <a:xfrm>
            <a:off x="17543808" y="6910812"/>
            <a:ext cx="5880939" cy="5547609"/>
          </a:xfrm>
          <a:prstGeom prst="rect">
            <a:avLst/>
          </a:prstGeom>
        </p:spPr>
        <p:txBody>
          <a:bodyPr tIns="1564389"/>
          <a:lstStyle>
            <a:lvl1pPr marL="457177" indent="-457177" algn="ctr" defTabSz="1828709" rtl="0" eaLnBrk="1" latinLnBrk="0" hangingPunct="1">
              <a:lnSpc>
                <a:spcPts val="4800"/>
              </a:lnSpc>
              <a:spcBef>
                <a:spcPts val="3000"/>
              </a:spcBef>
              <a:buFont typeface="EB Garamond" panose="00000500000000000000" pitchFamily="2" charset="0"/>
              <a:buNone/>
              <a:defRPr sz="4000"/>
            </a:lvl1pPr>
          </a:lstStyle>
          <a:p>
            <a:r>
              <a:rPr lang="nb-NO"/>
              <a:t>Klikk på ikonet for å legge til et bilde</a:t>
            </a:r>
            <a:endParaRPr lang="sv-SE"/>
          </a:p>
        </p:txBody>
      </p:sp>
    </p:spTree>
    <p:extLst>
      <p:ext uri="{BB962C8B-B14F-4D97-AF65-F5344CB8AC3E}">
        <p14:creationId xmlns:p14="http://schemas.microsoft.com/office/powerpoint/2010/main" val="4079460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ull picture">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FD958D51-C25D-BDA0-1739-3188EAC1EEAB}"/>
              </a:ext>
            </a:extLst>
          </p:cNvPr>
          <p:cNvSpPr>
            <a:spLocks noGrp="1"/>
          </p:cNvSpPr>
          <p:nvPr>
            <p:ph type="dt" sz="half" idx="10"/>
          </p:nvPr>
        </p:nvSpPr>
        <p:spPr/>
        <p:txBody>
          <a:bodyPr lIns="0" tIns="0" rIns="0" bIns="0"/>
          <a:lstStyle/>
          <a:p>
            <a:fld id="{533A21C3-8E52-4A98-85BB-56831CAB3D3F}" type="datetime1">
              <a:rPr lang="sv-SE" smtClean="0"/>
              <a:t>2024-11-21</a:t>
            </a:fld>
            <a:endParaRPr lang="sv-SE"/>
          </a:p>
        </p:txBody>
      </p:sp>
      <p:sp>
        <p:nvSpPr>
          <p:cNvPr id="5" name="Plassholder for bunntekst 4">
            <a:extLst>
              <a:ext uri="{FF2B5EF4-FFF2-40B4-BE49-F238E27FC236}">
                <a16:creationId xmlns:a16="http://schemas.microsoft.com/office/drawing/2014/main" id="{EC5E138E-CFE5-23E2-48E1-7AD40C1A6A33}"/>
              </a:ext>
            </a:extLst>
          </p:cNvPr>
          <p:cNvSpPr>
            <a:spLocks noGrp="1"/>
          </p:cNvSpPr>
          <p:nvPr>
            <p:ph type="ftr" sz="quarter" idx="11"/>
          </p:nvPr>
        </p:nvSpPr>
        <p:spPr/>
        <p:txBody>
          <a:bodyPr lIns="0" tIns="0" rIns="0" bIns="0"/>
          <a:lstStyle/>
          <a:p>
            <a:endParaRPr lang="sv-SE"/>
          </a:p>
        </p:txBody>
      </p:sp>
      <p:sp>
        <p:nvSpPr>
          <p:cNvPr id="6" name="Plassholder for lysbildenummer 5">
            <a:extLst>
              <a:ext uri="{FF2B5EF4-FFF2-40B4-BE49-F238E27FC236}">
                <a16:creationId xmlns:a16="http://schemas.microsoft.com/office/drawing/2014/main" id="{A669AF02-9B9E-693F-DAF4-45B19C6AB1D1}"/>
              </a:ext>
            </a:extLst>
          </p:cNvPr>
          <p:cNvSpPr>
            <a:spLocks noGrp="1"/>
          </p:cNvSpPr>
          <p:nvPr>
            <p:ph type="sldNum" sz="quarter" idx="12"/>
          </p:nvPr>
        </p:nvSpPr>
        <p:spPr/>
        <p:txBody>
          <a:bodyPr lIns="0" tIns="0" rIns="0" bIns="0"/>
          <a:lstStyle>
            <a:lvl1pPr>
              <a:defRPr>
                <a:solidFill>
                  <a:schemeClr val="dk1"/>
                </a:solidFill>
              </a:defRPr>
            </a:lvl1pPr>
          </a:lstStyle>
          <a:p>
            <a:fld id="{4EADB2E4-2809-4C85-B511-BAACE80F7AD9}" type="slidenum">
              <a:rPr lang="sv-SE" smtClean="0"/>
              <a:pPr/>
              <a:t>‹#›</a:t>
            </a:fld>
            <a:endParaRPr lang="sv-SE"/>
          </a:p>
        </p:txBody>
      </p:sp>
      <p:sp>
        <p:nvSpPr>
          <p:cNvPr id="7" name="Plassholder for bilde 14">
            <a:extLst>
              <a:ext uri="{FF2B5EF4-FFF2-40B4-BE49-F238E27FC236}">
                <a16:creationId xmlns:a16="http://schemas.microsoft.com/office/drawing/2014/main" id="{1F6DCB07-7BB1-8DD4-57DC-BFEF48CEDCE8}"/>
              </a:ext>
            </a:extLst>
          </p:cNvPr>
          <p:cNvSpPr>
            <a:spLocks noGrp="1"/>
          </p:cNvSpPr>
          <p:nvPr>
            <p:ph type="pic" sz="quarter" idx="14"/>
          </p:nvPr>
        </p:nvSpPr>
        <p:spPr>
          <a:xfrm>
            <a:off x="0" y="0"/>
            <a:ext cx="24382413" cy="13716000"/>
          </a:xfrm>
          <a:prstGeom prst="rect">
            <a:avLst/>
          </a:prstGeom>
          <a:solidFill>
            <a:schemeClr val="bg1">
              <a:lumMod val="65000"/>
            </a:schemeClr>
          </a:solidFill>
        </p:spPr>
        <p:txBody>
          <a:bodyPr tIns="1740535"/>
          <a:lstStyle>
            <a:lvl1pPr marL="457177" indent="-457177" algn="ctr" defTabSz="1828709" rtl="0" eaLnBrk="1" latinLnBrk="0" hangingPunct="1">
              <a:lnSpc>
                <a:spcPct val="100000"/>
              </a:lnSpc>
              <a:spcBef>
                <a:spcPts val="2000"/>
              </a:spcBef>
              <a:buFont typeface="Arial" panose="020B0604020202020204" pitchFamily="34" charset="0"/>
              <a:buNone/>
              <a:defRPr sz="4000"/>
            </a:lvl1pPr>
          </a:lstStyle>
          <a:p>
            <a:r>
              <a:rPr lang="nb-NO"/>
              <a:t>Klikk på ikonet for å legge til et bilde</a:t>
            </a:r>
            <a:endParaRPr lang="sv-SE"/>
          </a:p>
        </p:txBody>
      </p:sp>
    </p:spTree>
    <p:extLst>
      <p:ext uri="{BB962C8B-B14F-4D97-AF65-F5344CB8AC3E}">
        <p14:creationId xmlns:p14="http://schemas.microsoft.com/office/powerpoint/2010/main" val="1240165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End page">
    <p:bg>
      <p:bgPr>
        <a:solidFill>
          <a:srgbClr val="B85429"/>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2DAC13-3357-C8AD-357F-4A336E36F57D}"/>
              </a:ext>
            </a:extLst>
          </p:cNvPr>
          <p:cNvSpPr>
            <a:spLocks noGrp="1"/>
          </p:cNvSpPr>
          <p:nvPr>
            <p:ph type="title" hasCustomPrompt="1"/>
          </p:nvPr>
        </p:nvSpPr>
        <p:spPr>
          <a:xfrm>
            <a:off x="975722" y="837949"/>
            <a:ext cx="22390691" cy="1538883"/>
          </a:xfrm>
        </p:spPr>
        <p:txBody>
          <a:bodyPr/>
          <a:lstStyle>
            <a:lvl1pPr>
              <a:lnSpc>
                <a:spcPct val="100000"/>
              </a:lnSpc>
              <a:defRPr sz="10000" b="0" spc="-250" baseline="0">
                <a:solidFill>
                  <a:schemeClr val="lt1"/>
                </a:solidFill>
                <a:latin typeface="+mj-lt"/>
              </a:defRPr>
            </a:lvl1pPr>
          </a:lstStyle>
          <a:p>
            <a:r>
              <a:rPr lang="nb-NO"/>
              <a:t>Takk for meg!</a:t>
            </a:r>
            <a:endParaRPr lang="sv-SE"/>
          </a:p>
        </p:txBody>
      </p:sp>
      <p:sp>
        <p:nvSpPr>
          <p:cNvPr id="3" name="Plassholder for dato 2">
            <a:extLst>
              <a:ext uri="{FF2B5EF4-FFF2-40B4-BE49-F238E27FC236}">
                <a16:creationId xmlns:a16="http://schemas.microsoft.com/office/drawing/2014/main" id="{9D8B9236-C57D-EA77-36DF-47C139D87BEA}"/>
              </a:ext>
            </a:extLst>
          </p:cNvPr>
          <p:cNvSpPr>
            <a:spLocks noGrp="1"/>
          </p:cNvSpPr>
          <p:nvPr>
            <p:ph type="dt" sz="half" idx="10"/>
          </p:nvPr>
        </p:nvSpPr>
        <p:spPr/>
        <p:txBody>
          <a:bodyPr/>
          <a:lstStyle/>
          <a:p>
            <a:fld id="{E38A6E2B-BC70-4A13-BF9C-09A2509953A9}" type="datetime1">
              <a:rPr lang="sv-SE" smtClean="0"/>
              <a:t>2024-11-21</a:t>
            </a:fld>
            <a:endParaRPr lang="sv-SE"/>
          </a:p>
        </p:txBody>
      </p:sp>
      <p:sp>
        <p:nvSpPr>
          <p:cNvPr id="4" name="Plassholder for bunntekst 3">
            <a:extLst>
              <a:ext uri="{FF2B5EF4-FFF2-40B4-BE49-F238E27FC236}">
                <a16:creationId xmlns:a16="http://schemas.microsoft.com/office/drawing/2014/main" id="{D479FA12-F3AC-0157-34D9-D7C333BFE6B8}"/>
              </a:ext>
            </a:extLst>
          </p:cNvPr>
          <p:cNvSpPr>
            <a:spLocks noGrp="1"/>
          </p:cNvSpPr>
          <p:nvPr>
            <p:ph type="ftr" sz="quarter" idx="11"/>
          </p:nvPr>
        </p:nvSpPr>
        <p:spPr/>
        <p:txBody>
          <a:bodyPr/>
          <a:lstStyle/>
          <a:p>
            <a:endParaRPr lang="sv-SE"/>
          </a:p>
        </p:txBody>
      </p:sp>
      <p:pic>
        <p:nvPicPr>
          <p:cNvPr id="9" name="Grafikk 8">
            <a:extLst>
              <a:ext uri="{FF2B5EF4-FFF2-40B4-BE49-F238E27FC236}">
                <a16:creationId xmlns:a16="http://schemas.microsoft.com/office/drawing/2014/main" id="{9753A996-4617-4D33-D6E5-C6A6F711E8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5470" y="6311625"/>
            <a:ext cx="22444810" cy="6675036"/>
          </a:xfrm>
          <a:prstGeom prst="rect">
            <a:avLst/>
          </a:prstGeom>
        </p:spPr>
      </p:pic>
      <p:sp>
        <p:nvSpPr>
          <p:cNvPr id="10" name="Plassholder for tekst 9">
            <a:extLst>
              <a:ext uri="{FF2B5EF4-FFF2-40B4-BE49-F238E27FC236}">
                <a16:creationId xmlns:a16="http://schemas.microsoft.com/office/drawing/2014/main" id="{25954F34-8412-3F31-4AA8-715E9913DAF1}"/>
              </a:ext>
            </a:extLst>
          </p:cNvPr>
          <p:cNvSpPr>
            <a:spLocks noGrp="1"/>
          </p:cNvSpPr>
          <p:nvPr>
            <p:ph type="body" idx="12" hasCustomPrompt="1"/>
          </p:nvPr>
        </p:nvSpPr>
        <p:spPr>
          <a:xfrm>
            <a:off x="975722" y="2921386"/>
            <a:ext cx="10588865" cy="461665"/>
          </a:xfrm>
        </p:spPr>
        <p:txBody>
          <a:bodyPr lIns="0" tIns="0" rIns="0" bIns="0">
            <a:spAutoFit/>
          </a:bodyPr>
          <a:lstStyle>
            <a:lvl1pPr marL="0" indent="0">
              <a:lnSpc>
                <a:spcPct val="100000"/>
              </a:lnSpc>
              <a:spcBef>
                <a:spcPts val="0"/>
              </a:spcBef>
              <a:buNone/>
              <a:defRPr sz="3000" b="1"/>
            </a:lvl1pPr>
            <a:lvl2pPr marL="914354" indent="0">
              <a:lnSpc>
                <a:spcPct val="100000"/>
              </a:lnSpc>
              <a:spcBef>
                <a:spcPts val="0"/>
              </a:spcBef>
              <a:buNone/>
              <a:defRPr sz="3000"/>
            </a:lvl2pPr>
            <a:lvl3pPr marL="1828709" indent="0">
              <a:lnSpc>
                <a:spcPct val="100000"/>
              </a:lnSpc>
              <a:spcBef>
                <a:spcPts val="0"/>
              </a:spcBef>
              <a:buNone/>
              <a:defRPr sz="3000"/>
            </a:lvl3pPr>
            <a:lvl4pPr marL="2743063" indent="0">
              <a:lnSpc>
                <a:spcPct val="100000"/>
              </a:lnSpc>
              <a:spcBef>
                <a:spcPts val="0"/>
              </a:spcBef>
              <a:buNone/>
              <a:defRPr sz="3000"/>
            </a:lvl4pPr>
            <a:lvl5pPr marL="3657417" indent="0">
              <a:lnSpc>
                <a:spcPct val="100000"/>
              </a:lnSpc>
              <a:spcBef>
                <a:spcPts val="0"/>
              </a:spcBef>
              <a:buNone/>
              <a:defRPr sz="3000"/>
            </a:lvl5pPr>
          </a:lstStyle>
          <a:p>
            <a:pPr lvl="0"/>
            <a:r>
              <a:rPr lang="nb-NO"/>
              <a:t>Author </a:t>
            </a:r>
            <a:r>
              <a:rPr lang="nb-NO" err="1"/>
              <a:t>name</a:t>
            </a:r>
            <a:endParaRPr lang="nb-NO"/>
          </a:p>
        </p:txBody>
      </p:sp>
      <p:sp>
        <p:nvSpPr>
          <p:cNvPr id="11" name="Plassholder for tekst 9">
            <a:extLst>
              <a:ext uri="{FF2B5EF4-FFF2-40B4-BE49-F238E27FC236}">
                <a16:creationId xmlns:a16="http://schemas.microsoft.com/office/drawing/2014/main" id="{084CFAC0-48EB-8C98-5321-C8351D522F69}"/>
              </a:ext>
            </a:extLst>
          </p:cNvPr>
          <p:cNvSpPr>
            <a:spLocks noGrp="1"/>
          </p:cNvSpPr>
          <p:nvPr>
            <p:ph type="body" idx="13" hasCustomPrompt="1"/>
          </p:nvPr>
        </p:nvSpPr>
        <p:spPr>
          <a:xfrm>
            <a:off x="975470" y="3386923"/>
            <a:ext cx="10588865" cy="461665"/>
          </a:xfrm>
        </p:spPr>
        <p:txBody>
          <a:bodyPr lIns="0" tIns="0" rIns="0" bIns="0">
            <a:spAutoFit/>
          </a:bodyPr>
          <a:lstStyle>
            <a:lvl1pPr marL="0" indent="0">
              <a:lnSpc>
                <a:spcPct val="100000"/>
              </a:lnSpc>
              <a:spcBef>
                <a:spcPts val="0"/>
              </a:spcBef>
              <a:buNone/>
              <a:defRPr sz="3000"/>
            </a:lvl1pPr>
            <a:lvl2pPr marL="914354" indent="0">
              <a:lnSpc>
                <a:spcPct val="100000"/>
              </a:lnSpc>
              <a:spcBef>
                <a:spcPts val="0"/>
              </a:spcBef>
              <a:buNone/>
              <a:defRPr sz="3000"/>
            </a:lvl2pPr>
            <a:lvl3pPr marL="1828709" indent="0">
              <a:lnSpc>
                <a:spcPct val="100000"/>
              </a:lnSpc>
              <a:spcBef>
                <a:spcPts val="0"/>
              </a:spcBef>
              <a:buNone/>
              <a:defRPr sz="3000"/>
            </a:lvl3pPr>
            <a:lvl4pPr marL="2743063" indent="0">
              <a:lnSpc>
                <a:spcPct val="100000"/>
              </a:lnSpc>
              <a:spcBef>
                <a:spcPts val="0"/>
              </a:spcBef>
              <a:buNone/>
              <a:defRPr sz="3000"/>
            </a:lvl4pPr>
            <a:lvl5pPr marL="3657417" indent="0">
              <a:lnSpc>
                <a:spcPct val="100000"/>
              </a:lnSpc>
              <a:spcBef>
                <a:spcPts val="0"/>
              </a:spcBef>
              <a:buNone/>
              <a:defRPr sz="3000"/>
            </a:lvl5pPr>
          </a:lstStyle>
          <a:p>
            <a:pPr lvl="0"/>
            <a:r>
              <a:rPr lang="nb-NO"/>
              <a:t>(</a:t>
            </a:r>
            <a:r>
              <a:rPr lang="nb-NO" err="1"/>
              <a:t>Title</a:t>
            </a:r>
            <a:r>
              <a:rPr lang="nb-NO"/>
              <a:t>/</a:t>
            </a:r>
            <a:r>
              <a:rPr lang="nb-NO" err="1"/>
              <a:t>position</a:t>
            </a:r>
            <a:r>
              <a:rPr lang="nb-NO"/>
              <a:t>)</a:t>
            </a:r>
          </a:p>
        </p:txBody>
      </p:sp>
      <p:sp>
        <p:nvSpPr>
          <p:cNvPr id="12" name="Plassholder for tekst 9">
            <a:extLst>
              <a:ext uri="{FF2B5EF4-FFF2-40B4-BE49-F238E27FC236}">
                <a16:creationId xmlns:a16="http://schemas.microsoft.com/office/drawing/2014/main" id="{102FE7EE-AFA2-4D65-FB2B-010315452CDE}"/>
              </a:ext>
            </a:extLst>
          </p:cNvPr>
          <p:cNvSpPr>
            <a:spLocks noGrp="1"/>
          </p:cNvSpPr>
          <p:nvPr>
            <p:ph type="body" idx="14" hasCustomPrompt="1"/>
          </p:nvPr>
        </p:nvSpPr>
        <p:spPr>
          <a:xfrm>
            <a:off x="975470" y="3842395"/>
            <a:ext cx="10588865" cy="461665"/>
          </a:xfrm>
        </p:spPr>
        <p:txBody>
          <a:bodyPr lIns="0" tIns="0" rIns="0" bIns="0">
            <a:spAutoFit/>
          </a:bodyPr>
          <a:lstStyle>
            <a:lvl1pPr marL="0" indent="0">
              <a:lnSpc>
                <a:spcPct val="100000"/>
              </a:lnSpc>
              <a:spcBef>
                <a:spcPts val="0"/>
              </a:spcBef>
              <a:buNone/>
              <a:defRPr sz="3000"/>
            </a:lvl1pPr>
            <a:lvl2pPr marL="914354" indent="0">
              <a:lnSpc>
                <a:spcPct val="100000"/>
              </a:lnSpc>
              <a:spcBef>
                <a:spcPts val="0"/>
              </a:spcBef>
              <a:buNone/>
              <a:defRPr sz="3000"/>
            </a:lvl2pPr>
            <a:lvl3pPr marL="1828709" indent="0">
              <a:lnSpc>
                <a:spcPct val="100000"/>
              </a:lnSpc>
              <a:spcBef>
                <a:spcPts val="0"/>
              </a:spcBef>
              <a:buNone/>
              <a:defRPr sz="3000"/>
            </a:lvl3pPr>
            <a:lvl4pPr marL="2743063" indent="0">
              <a:lnSpc>
                <a:spcPct val="100000"/>
              </a:lnSpc>
              <a:spcBef>
                <a:spcPts val="0"/>
              </a:spcBef>
              <a:buNone/>
              <a:defRPr sz="3000"/>
            </a:lvl4pPr>
            <a:lvl5pPr marL="3657417" indent="0">
              <a:lnSpc>
                <a:spcPct val="100000"/>
              </a:lnSpc>
              <a:spcBef>
                <a:spcPts val="0"/>
              </a:spcBef>
              <a:buNone/>
              <a:defRPr sz="3000"/>
            </a:lvl5pPr>
          </a:lstStyle>
          <a:p>
            <a:pPr lvl="0"/>
            <a:r>
              <a:rPr lang="nb-NO"/>
              <a:t>email@visitroros.no</a:t>
            </a:r>
          </a:p>
        </p:txBody>
      </p:sp>
      <p:sp>
        <p:nvSpPr>
          <p:cNvPr id="13" name="TekstSylinder 12">
            <a:extLst>
              <a:ext uri="{FF2B5EF4-FFF2-40B4-BE49-F238E27FC236}">
                <a16:creationId xmlns:a16="http://schemas.microsoft.com/office/drawing/2014/main" id="{CF3BAA49-0E7C-0C98-AF8C-A2A38F4311B2}"/>
              </a:ext>
            </a:extLst>
          </p:cNvPr>
          <p:cNvSpPr txBox="1"/>
          <p:nvPr/>
        </p:nvSpPr>
        <p:spPr>
          <a:xfrm>
            <a:off x="975470" y="4751561"/>
            <a:ext cx="5334000" cy="461665"/>
          </a:xfrm>
          <a:prstGeom prst="rect">
            <a:avLst/>
          </a:prstGeom>
          <a:noFill/>
        </p:spPr>
        <p:txBody>
          <a:bodyPr wrap="square" lIns="0" tIns="0" rIns="0" bIns="0" rtlCol="0">
            <a:spAutoFit/>
          </a:bodyPr>
          <a:lstStyle/>
          <a:p>
            <a:r>
              <a:rPr lang="sv-SE" sz="3000"/>
              <a:t>www.roros.no</a:t>
            </a:r>
          </a:p>
        </p:txBody>
      </p:sp>
      <p:pic>
        <p:nvPicPr>
          <p:cNvPr id="5" name="Grafikk 4">
            <a:extLst>
              <a:ext uri="{FF2B5EF4-FFF2-40B4-BE49-F238E27FC236}">
                <a16:creationId xmlns:a16="http://schemas.microsoft.com/office/drawing/2014/main" id="{69C5ADBF-0BFB-9C2F-EF55-4EE4A5D82D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5470" y="6311625"/>
            <a:ext cx="22444810" cy="6675036"/>
          </a:xfrm>
          <a:prstGeom prst="rect">
            <a:avLst/>
          </a:prstGeom>
        </p:spPr>
      </p:pic>
      <p:sp>
        <p:nvSpPr>
          <p:cNvPr id="6" name="TekstSylinder 5">
            <a:extLst>
              <a:ext uri="{FF2B5EF4-FFF2-40B4-BE49-F238E27FC236}">
                <a16:creationId xmlns:a16="http://schemas.microsoft.com/office/drawing/2014/main" id="{5651C0A3-0F44-06C7-9681-B9D90058EED3}"/>
              </a:ext>
            </a:extLst>
          </p:cNvPr>
          <p:cNvSpPr txBox="1"/>
          <p:nvPr userDrawn="1"/>
        </p:nvSpPr>
        <p:spPr>
          <a:xfrm>
            <a:off x="975470" y="4751561"/>
            <a:ext cx="5334000" cy="461665"/>
          </a:xfrm>
          <a:prstGeom prst="rect">
            <a:avLst/>
          </a:prstGeom>
          <a:noFill/>
        </p:spPr>
        <p:txBody>
          <a:bodyPr wrap="square" lIns="0" tIns="0" rIns="0" bIns="0" rtlCol="0">
            <a:spAutoFit/>
          </a:bodyPr>
          <a:lstStyle/>
          <a:p>
            <a:r>
              <a:rPr lang="sv-SE" sz="3000"/>
              <a:t>www.roros.no</a:t>
            </a:r>
          </a:p>
        </p:txBody>
      </p:sp>
    </p:spTree>
    <p:extLst>
      <p:ext uri="{BB962C8B-B14F-4D97-AF65-F5344CB8AC3E}">
        <p14:creationId xmlns:p14="http://schemas.microsoft.com/office/powerpoint/2010/main" val="1533134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hapter slide with illustration #1">
    <p:bg>
      <p:bgPr>
        <a:blipFill>
          <a:blip r:embed="rId2"/>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FD958D51-C25D-BDA0-1739-3188EAC1EEAB}"/>
              </a:ext>
            </a:extLst>
          </p:cNvPr>
          <p:cNvSpPr>
            <a:spLocks noGrp="1"/>
          </p:cNvSpPr>
          <p:nvPr>
            <p:ph type="dt" sz="half" idx="10"/>
          </p:nvPr>
        </p:nvSpPr>
        <p:spPr/>
        <p:txBody>
          <a:bodyPr lIns="0" tIns="0" rIns="0" bIns="0"/>
          <a:lstStyle/>
          <a:p>
            <a:fld id="{440EE3F9-7C0E-43AC-8ED4-532EB7BA2011}" type="datetime1">
              <a:rPr lang="sv-SE" smtClean="0"/>
              <a:t>2024-11-21</a:t>
            </a:fld>
            <a:endParaRPr lang="sv-SE"/>
          </a:p>
        </p:txBody>
      </p:sp>
      <p:sp>
        <p:nvSpPr>
          <p:cNvPr id="5" name="Plassholder for bunntekst 4">
            <a:extLst>
              <a:ext uri="{FF2B5EF4-FFF2-40B4-BE49-F238E27FC236}">
                <a16:creationId xmlns:a16="http://schemas.microsoft.com/office/drawing/2014/main" id="{EC5E138E-CFE5-23E2-48E1-7AD40C1A6A33}"/>
              </a:ext>
            </a:extLst>
          </p:cNvPr>
          <p:cNvSpPr>
            <a:spLocks noGrp="1"/>
          </p:cNvSpPr>
          <p:nvPr>
            <p:ph type="ftr" sz="quarter" idx="11"/>
          </p:nvPr>
        </p:nvSpPr>
        <p:spPr/>
        <p:txBody>
          <a:bodyPr lIns="0" tIns="0" rIns="0" bIns="0"/>
          <a:lstStyle/>
          <a:p>
            <a:endParaRPr lang="sv-SE"/>
          </a:p>
        </p:txBody>
      </p:sp>
      <p:sp>
        <p:nvSpPr>
          <p:cNvPr id="6" name="Plassholder for lysbildenummer 5">
            <a:extLst>
              <a:ext uri="{FF2B5EF4-FFF2-40B4-BE49-F238E27FC236}">
                <a16:creationId xmlns:a16="http://schemas.microsoft.com/office/drawing/2014/main" id="{A669AF02-9B9E-693F-DAF4-45B19C6AB1D1}"/>
              </a:ext>
            </a:extLst>
          </p:cNvPr>
          <p:cNvSpPr>
            <a:spLocks noGrp="1"/>
          </p:cNvSpPr>
          <p:nvPr>
            <p:ph type="sldNum" sz="quarter" idx="12"/>
          </p:nvPr>
        </p:nvSpPr>
        <p:spPr/>
        <p:txBody>
          <a:bodyPr lIns="0" tIns="0" rIns="0" bIns="0"/>
          <a:lstStyle>
            <a:lvl1pPr>
              <a:defRPr>
                <a:solidFill>
                  <a:schemeClr val="lt1"/>
                </a:solidFill>
              </a:defRPr>
            </a:lvl1pPr>
          </a:lstStyle>
          <a:p>
            <a:fld id="{4EADB2E4-2809-4C85-B511-BAACE80F7AD9}" type="slidenum">
              <a:rPr lang="sv-SE" smtClean="0"/>
              <a:pPr/>
              <a:t>‹#›</a:t>
            </a:fld>
            <a:endParaRPr lang="sv-SE"/>
          </a:p>
        </p:txBody>
      </p:sp>
      <p:sp>
        <p:nvSpPr>
          <p:cNvPr id="8" name="Tittel 1">
            <a:extLst>
              <a:ext uri="{FF2B5EF4-FFF2-40B4-BE49-F238E27FC236}">
                <a16:creationId xmlns:a16="http://schemas.microsoft.com/office/drawing/2014/main" id="{DAB80C5C-A2DC-1174-16D6-9E5B5F006AB0}"/>
              </a:ext>
            </a:extLst>
          </p:cNvPr>
          <p:cNvSpPr>
            <a:spLocks noGrp="1"/>
          </p:cNvSpPr>
          <p:nvPr>
            <p:ph type="title"/>
          </p:nvPr>
        </p:nvSpPr>
        <p:spPr>
          <a:xfrm>
            <a:off x="975471" y="3823151"/>
            <a:ext cx="17310942" cy="2000548"/>
          </a:xfrm>
        </p:spPr>
        <p:txBody>
          <a:bodyPr wrap="square">
            <a:spAutoFit/>
          </a:bodyPr>
          <a:lstStyle>
            <a:lvl1pPr>
              <a:lnSpc>
                <a:spcPct val="100000"/>
              </a:lnSpc>
              <a:defRPr sz="13000" b="0">
                <a:solidFill>
                  <a:schemeClr val="lt1"/>
                </a:solidFill>
                <a:latin typeface="+mj-lt"/>
              </a:defRPr>
            </a:lvl1pPr>
          </a:lstStyle>
          <a:p>
            <a:r>
              <a:rPr lang="nb-NO"/>
              <a:t>Klikk for å redigere tittelstil</a:t>
            </a:r>
            <a:endParaRPr lang="sv-SE"/>
          </a:p>
        </p:txBody>
      </p:sp>
      <p:pic>
        <p:nvPicPr>
          <p:cNvPr id="2" name="Grafikk 1">
            <a:extLst>
              <a:ext uri="{FF2B5EF4-FFF2-40B4-BE49-F238E27FC236}">
                <a16:creationId xmlns:a16="http://schemas.microsoft.com/office/drawing/2014/main" id="{00F7DA81-3C0A-D69A-A017-3E4DF21D85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5470" y="11938660"/>
            <a:ext cx="3423600" cy="1018171"/>
          </a:xfrm>
          <a:prstGeom prst="rect">
            <a:avLst/>
          </a:prstGeom>
        </p:spPr>
      </p:pic>
    </p:spTree>
    <p:extLst>
      <p:ext uri="{BB962C8B-B14F-4D97-AF65-F5344CB8AC3E}">
        <p14:creationId xmlns:p14="http://schemas.microsoft.com/office/powerpoint/2010/main" val="224938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bg>
      <p:bgPr>
        <a:solidFill>
          <a:srgbClr val="B85429"/>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E8CFDF-10C1-AC5E-BF44-41E2229A8D13}"/>
              </a:ext>
            </a:extLst>
          </p:cNvPr>
          <p:cNvSpPr>
            <a:spLocks noGrp="1"/>
          </p:cNvSpPr>
          <p:nvPr>
            <p:ph type="title"/>
          </p:nvPr>
        </p:nvSpPr>
        <p:spPr/>
        <p:txBody>
          <a:bodyPr lIns="0" tIns="0" rIns="0" bIns="0"/>
          <a:lstStyle>
            <a:lvl1pPr>
              <a:defRPr>
                <a:solidFill>
                  <a:schemeClr val="lt1"/>
                </a:solidFill>
              </a:defRPr>
            </a:lvl1pPr>
          </a:lstStyle>
          <a:p>
            <a:r>
              <a:rPr lang="nb-NO"/>
              <a:t>Klikk for å redigere tittelstil</a:t>
            </a:r>
            <a:endParaRPr lang="sv-SE"/>
          </a:p>
        </p:txBody>
      </p:sp>
      <p:sp>
        <p:nvSpPr>
          <p:cNvPr id="3" name="Plassholder for innhold 2">
            <a:extLst>
              <a:ext uri="{FF2B5EF4-FFF2-40B4-BE49-F238E27FC236}">
                <a16:creationId xmlns:a16="http://schemas.microsoft.com/office/drawing/2014/main" id="{816345F1-D148-B9EE-72A7-577B7BBD3B74}"/>
              </a:ext>
            </a:extLst>
          </p:cNvPr>
          <p:cNvSpPr>
            <a:spLocks noGrp="1"/>
          </p:cNvSpPr>
          <p:nvPr>
            <p:ph idx="1"/>
          </p:nvPr>
        </p:nvSpPr>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sv-SE"/>
          </a:p>
        </p:txBody>
      </p:sp>
      <p:sp>
        <p:nvSpPr>
          <p:cNvPr id="4" name="Plassholder for dato 3">
            <a:extLst>
              <a:ext uri="{FF2B5EF4-FFF2-40B4-BE49-F238E27FC236}">
                <a16:creationId xmlns:a16="http://schemas.microsoft.com/office/drawing/2014/main" id="{80069F86-9B9D-29A3-B191-2CCB8448CB4A}"/>
              </a:ext>
            </a:extLst>
          </p:cNvPr>
          <p:cNvSpPr>
            <a:spLocks noGrp="1"/>
          </p:cNvSpPr>
          <p:nvPr>
            <p:ph type="dt" sz="half" idx="10"/>
          </p:nvPr>
        </p:nvSpPr>
        <p:spPr/>
        <p:txBody>
          <a:bodyPr lIns="0" tIns="0" rIns="0" bIns="0"/>
          <a:lstStyle/>
          <a:p>
            <a:fld id="{D9289FF4-CDA6-4CF7-A769-6BD038D99205}" type="datetime1">
              <a:rPr lang="sv-SE" smtClean="0"/>
              <a:t>2024-11-21</a:t>
            </a:fld>
            <a:endParaRPr lang="sv-SE"/>
          </a:p>
        </p:txBody>
      </p:sp>
      <p:sp>
        <p:nvSpPr>
          <p:cNvPr id="5" name="Plassholder for bunntekst 4">
            <a:extLst>
              <a:ext uri="{FF2B5EF4-FFF2-40B4-BE49-F238E27FC236}">
                <a16:creationId xmlns:a16="http://schemas.microsoft.com/office/drawing/2014/main" id="{62A67C87-688B-47D7-EA32-B03621167C7F}"/>
              </a:ext>
            </a:extLst>
          </p:cNvPr>
          <p:cNvSpPr>
            <a:spLocks noGrp="1"/>
          </p:cNvSpPr>
          <p:nvPr>
            <p:ph type="ftr" sz="quarter" idx="11"/>
          </p:nvPr>
        </p:nvSpPr>
        <p:spPr/>
        <p:txBody>
          <a:bodyPr lIns="0" tIns="0" rIns="0" bIns="0"/>
          <a:lstStyle/>
          <a:p>
            <a:endParaRPr lang="sv-SE"/>
          </a:p>
        </p:txBody>
      </p:sp>
      <p:sp>
        <p:nvSpPr>
          <p:cNvPr id="6" name="Plassholder for lysbildenummer 5">
            <a:extLst>
              <a:ext uri="{FF2B5EF4-FFF2-40B4-BE49-F238E27FC236}">
                <a16:creationId xmlns:a16="http://schemas.microsoft.com/office/drawing/2014/main" id="{C2AB6F39-9ADC-44BB-78E0-CC9346B28FD8}"/>
              </a:ext>
            </a:extLst>
          </p:cNvPr>
          <p:cNvSpPr>
            <a:spLocks noGrp="1"/>
          </p:cNvSpPr>
          <p:nvPr>
            <p:ph type="sldNum" sz="quarter" idx="12"/>
          </p:nvPr>
        </p:nvSpPr>
        <p:spPr/>
        <p:txBody>
          <a:bodyPr lIns="0" tIns="0" rIns="0" bIns="0"/>
          <a:lstStyle/>
          <a:p>
            <a:fld id="{4EADB2E4-2809-4C85-B511-BAACE80F7AD9}" type="slidenum">
              <a:rPr lang="sv-SE" smtClean="0"/>
              <a:t>‹#›</a:t>
            </a:fld>
            <a:endParaRPr lang="sv-SE"/>
          </a:p>
        </p:txBody>
      </p:sp>
    </p:spTree>
    <p:extLst>
      <p:ext uri="{BB962C8B-B14F-4D97-AF65-F5344CB8AC3E}">
        <p14:creationId xmlns:p14="http://schemas.microsoft.com/office/powerpoint/2010/main" val="663380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hapter slide with illustration #2">
    <p:bg>
      <p:bgPr>
        <a:blipFill>
          <a:blip r:embed="rId2"/>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FD958D51-C25D-BDA0-1739-3188EAC1EEAB}"/>
              </a:ext>
            </a:extLst>
          </p:cNvPr>
          <p:cNvSpPr>
            <a:spLocks noGrp="1"/>
          </p:cNvSpPr>
          <p:nvPr>
            <p:ph type="dt" sz="half" idx="10"/>
          </p:nvPr>
        </p:nvSpPr>
        <p:spPr/>
        <p:txBody>
          <a:bodyPr lIns="0" tIns="0" rIns="0" bIns="0"/>
          <a:lstStyle/>
          <a:p>
            <a:fld id="{06D328FB-15C8-4558-A69A-E8A4998EBB84}" type="datetime1">
              <a:rPr lang="sv-SE" smtClean="0"/>
              <a:t>2024-11-21</a:t>
            </a:fld>
            <a:endParaRPr lang="sv-SE"/>
          </a:p>
        </p:txBody>
      </p:sp>
      <p:sp>
        <p:nvSpPr>
          <p:cNvPr id="5" name="Plassholder for bunntekst 4">
            <a:extLst>
              <a:ext uri="{FF2B5EF4-FFF2-40B4-BE49-F238E27FC236}">
                <a16:creationId xmlns:a16="http://schemas.microsoft.com/office/drawing/2014/main" id="{EC5E138E-CFE5-23E2-48E1-7AD40C1A6A33}"/>
              </a:ext>
            </a:extLst>
          </p:cNvPr>
          <p:cNvSpPr>
            <a:spLocks noGrp="1"/>
          </p:cNvSpPr>
          <p:nvPr>
            <p:ph type="ftr" sz="quarter" idx="11"/>
          </p:nvPr>
        </p:nvSpPr>
        <p:spPr/>
        <p:txBody>
          <a:bodyPr lIns="0" tIns="0" rIns="0" bIns="0"/>
          <a:lstStyle/>
          <a:p>
            <a:endParaRPr lang="sv-SE"/>
          </a:p>
        </p:txBody>
      </p:sp>
      <p:sp>
        <p:nvSpPr>
          <p:cNvPr id="6" name="Plassholder for lysbildenummer 5">
            <a:extLst>
              <a:ext uri="{FF2B5EF4-FFF2-40B4-BE49-F238E27FC236}">
                <a16:creationId xmlns:a16="http://schemas.microsoft.com/office/drawing/2014/main" id="{A669AF02-9B9E-693F-DAF4-45B19C6AB1D1}"/>
              </a:ext>
            </a:extLst>
          </p:cNvPr>
          <p:cNvSpPr>
            <a:spLocks noGrp="1"/>
          </p:cNvSpPr>
          <p:nvPr>
            <p:ph type="sldNum" sz="quarter" idx="12"/>
          </p:nvPr>
        </p:nvSpPr>
        <p:spPr/>
        <p:txBody>
          <a:bodyPr lIns="0" tIns="0" rIns="0" bIns="0"/>
          <a:lstStyle>
            <a:lvl1pPr>
              <a:defRPr>
                <a:solidFill>
                  <a:schemeClr val="lt1"/>
                </a:solidFill>
              </a:defRPr>
            </a:lvl1pPr>
          </a:lstStyle>
          <a:p>
            <a:fld id="{4EADB2E4-2809-4C85-B511-BAACE80F7AD9}" type="slidenum">
              <a:rPr lang="sv-SE" smtClean="0"/>
              <a:pPr/>
              <a:t>‹#›</a:t>
            </a:fld>
            <a:endParaRPr lang="sv-SE"/>
          </a:p>
        </p:txBody>
      </p:sp>
      <p:sp>
        <p:nvSpPr>
          <p:cNvPr id="8" name="Tittel 1">
            <a:extLst>
              <a:ext uri="{FF2B5EF4-FFF2-40B4-BE49-F238E27FC236}">
                <a16:creationId xmlns:a16="http://schemas.microsoft.com/office/drawing/2014/main" id="{DAB80C5C-A2DC-1174-16D6-9E5B5F006AB0}"/>
              </a:ext>
            </a:extLst>
          </p:cNvPr>
          <p:cNvSpPr>
            <a:spLocks noGrp="1"/>
          </p:cNvSpPr>
          <p:nvPr>
            <p:ph type="title"/>
          </p:nvPr>
        </p:nvSpPr>
        <p:spPr>
          <a:xfrm>
            <a:off x="975471" y="3823151"/>
            <a:ext cx="17310942" cy="2000548"/>
          </a:xfrm>
        </p:spPr>
        <p:txBody>
          <a:bodyPr wrap="square">
            <a:spAutoFit/>
          </a:bodyPr>
          <a:lstStyle>
            <a:lvl1pPr>
              <a:lnSpc>
                <a:spcPct val="100000"/>
              </a:lnSpc>
              <a:defRPr sz="13000" b="0">
                <a:solidFill>
                  <a:schemeClr val="lt1"/>
                </a:solidFill>
                <a:latin typeface="+mj-lt"/>
              </a:defRPr>
            </a:lvl1pPr>
          </a:lstStyle>
          <a:p>
            <a:r>
              <a:rPr lang="nb-NO"/>
              <a:t>Klikk for å redigere tittelstil</a:t>
            </a:r>
            <a:endParaRPr lang="sv-SE"/>
          </a:p>
        </p:txBody>
      </p:sp>
      <p:pic>
        <p:nvPicPr>
          <p:cNvPr id="2" name="Grafikk 1">
            <a:extLst>
              <a:ext uri="{FF2B5EF4-FFF2-40B4-BE49-F238E27FC236}">
                <a16:creationId xmlns:a16="http://schemas.microsoft.com/office/drawing/2014/main" id="{00F7DA81-3C0A-D69A-A017-3E4DF21D85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5470" y="11938660"/>
            <a:ext cx="3423600" cy="1018171"/>
          </a:xfrm>
          <a:prstGeom prst="rect">
            <a:avLst/>
          </a:prstGeom>
        </p:spPr>
      </p:pic>
    </p:spTree>
    <p:extLst>
      <p:ext uri="{BB962C8B-B14F-4D97-AF65-F5344CB8AC3E}">
        <p14:creationId xmlns:p14="http://schemas.microsoft.com/office/powerpoint/2010/main" val="815534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hapter slide with illustration #3">
    <p:bg>
      <p:bgPr>
        <a:blipFill>
          <a:blip r:embed="rId2"/>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FD958D51-C25D-BDA0-1739-3188EAC1EEAB}"/>
              </a:ext>
            </a:extLst>
          </p:cNvPr>
          <p:cNvSpPr>
            <a:spLocks noGrp="1"/>
          </p:cNvSpPr>
          <p:nvPr>
            <p:ph type="dt" sz="half" idx="10"/>
          </p:nvPr>
        </p:nvSpPr>
        <p:spPr/>
        <p:txBody>
          <a:bodyPr lIns="0" tIns="0" rIns="0" bIns="0"/>
          <a:lstStyle/>
          <a:p>
            <a:fld id="{D7B1D864-8EB8-4516-B0C7-C21A957BF8D5}" type="datetime1">
              <a:rPr lang="sv-SE" smtClean="0"/>
              <a:t>2024-11-21</a:t>
            </a:fld>
            <a:endParaRPr lang="sv-SE"/>
          </a:p>
        </p:txBody>
      </p:sp>
      <p:sp>
        <p:nvSpPr>
          <p:cNvPr id="5" name="Plassholder for bunntekst 4">
            <a:extLst>
              <a:ext uri="{FF2B5EF4-FFF2-40B4-BE49-F238E27FC236}">
                <a16:creationId xmlns:a16="http://schemas.microsoft.com/office/drawing/2014/main" id="{EC5E138E-CFE5-23E2-48E1-7AD40C1A6A33}"/>
              </a:ext>
            </a:extLst>
          </p:cNvPr>
          <p:cNvSpPr>
            <a:spLocks noGrp="1"/>
          </p:cNvSpPr>
          <p:nvPr>
            <p:ph type="ftr" sz="quarter" idx="11"/>
          </p:nvPr>
        </p:nvSpPr>
        <p:spPr/>
        <p:txBody>
          <a:bodyPr lIns="0" tIns="0" rIns="0" bIns="0"/>
          <a:lstStyle/>
          <a:p>
            <a:endParaRPr lang="sv-SE"/>
          </a:p>
        </p:txBody>
      </p:sp>
      <p:sp>
        <p:nvSpPr>
          <p:cNvPr id="6" name="Plassholder for lysbildenummer 5">
            <a:extLst>
              <a:ext uri="{FF2B5EF4-FFF2-40B4-BE49-F238E27FC236}">
                <a16:creationId xmlns:a16="http://schemas.microsoft.com/office/drawing/2014/main" id="{A669AF02-9B9E-693F-DAF4-45B19C6AB1D1}"/>
              </a:ext>
            </a:extLst>
          </p:cNvPr>
          <p:cNvSpPr>
            <a:spLocks noGrp="1"/>
          </p:cNvSpPr>
          <p:nvPr>
            <p:ph type="sldNum" sz="quarter" idx="12"/>
          </p:nvPr>
        </p:nvSpPr>
        <p:spPr/>
        <p:txBody>
          <a:bodyPr lIns="0" tIns="0" rIns="0" bIns="0"/>
          <a:lstStyle>
            <a:lvl1pPr>
              <a:defRPr>
                <a:solidFill>
                  <a:schemeClr val="lt1"/>
                </a:solidFill>
              </a:defRPr>
            </a:lvl1pPr>
          </a:lstStyle>
          <a:p>
            <a:fld id="{4EADB2E4-2809-4C85-B511-BAACE80F7AD9}" type="slidenum">
              <a:rPr lang="sv-SE" smtClean="0"/>
              <a:pPr/>
              <a:t>‹#›</a:t>
            </a:fld>
            <a:endParaRPr lang="sv-SE"/>
          </a:p>
        </p:txBody>
      </p:sp>
      <p:sp>
        <p:nvSpPr>
          <p:cNvPr id="8" name="Tittel 1">
            <a:extLst>
              <a:ext uri="{FF2B5EF4-FFF2-40B4-BE49-F238E27FC236}">
                <a16:creationId xmlns:a16="http://schemas.microsoft.com/office/drawing/2014/main" id="{DAB80C5C-A2DC-1174-16D6-9E5B5F006AB0}"/>
              </a:ext>
            </a:extLst>
          </p:cNvPr>
          <p:cNvSpPr>
            <a:spLocks noGrp="1"/>
          </p:cNvSpPr>
          <p:nvPr>
            <p:ph type="title"/>
          </p:nvPr>
        </p:nvSpPr>
        <p:spPr>
          <a:xfrm>
            <a:off x="975471" y="3823151"/>
            <a:ext cx="17310942" cy="2000548"/>
          </a:xfrm>
        </p:spPr>
        <p:txBody>
          <a:bodyPr wrap="square">
            <a:spAutoFit/>
          </a:bodyPr>
          <a:lstStyle>
            <a:lvl1pPr>
              <a:lnSpc>
                <a:spcPct val="100000"/>
              </a:lnSpc>
              <a:defRPr sz="13000" b="0">
                <a:solidFill>
                  <a:schemeClr val="lt1"/>
                </a:solidFill>
                <a:latin typeface="+mj-lt"/>
              </a:defRPr>
            </a:lvl1pPr>
          </a:lstStyle>
          <a:p>
            <a:r>
              <a:rPr lang="nb-NO"/>
              <a:t>Klikk for å redigere tittelstil</a:t>
            </a:r>
            <a:endParaRPr lang="sv-SE"/>
          </a:p>
        </p:txBody>
      </p:sp>
      <p:pic>
        <p:nvPicPr>
          <p:cNvPr id="2" name="Grafikk 1">
            <a:extLst>
              <a:ext uri="{FF2B5EF4-FFF2-40B4-BE49-F238E27FC236}">
                <a16:creationId xmlns:a16="http://schemas.microsoft.com/office/drawing/2014/main" id="{00F7DA81-3C0A-D69A-A017-3E4DF21D85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5470" y="11938660"/>
            <a:ext cx="3423600" cy="1018171"/>
          </a:xfrm>
          <a:prstGeom prst="rect">
            <a:avLst/>
          </a:prstGeom>
        </p:spPr>
      </p:pic>
    </p:spTree>
    <p:extLst>
      <p:ext uri="{BB962C8B-B14F-4D97-AF65-F5344CB8AC3E}">
        <p14:creationId xmlns:p14="http://schemas.microsoft.com/office/powerpoint/2010/main" val="613293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hapter slide with illustration #4">
    <p:bg>
      <p:bgPr>
        <a:blipFill>
          <a:blip r:embed="rId2"/>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FD958D51-C25D-BDA0-1739-3188EAC1EEAB}"/>
              </a:ext>
            </a:extLst>
          </p:cNvPr>
          <p:cNvSpPr>
            <a:spLocks noGrp="1"/>
          </p:cNvSpPr>
          <p:nvPr>
            <p:ph type="dt" sz="half" idx="10"/>
          </p:nvPr>
        </p:nvSpPr>
        <p:spPr/>
        <p:txBody>
          <a:bodyPr lIns="0" tIns="0" rIns="0" bIns="0"/>
          <a:lstStyle/>
          <a:p>
            <a:fld id="{41458BF7-C7F0-4DC7-AC85-BC15AEE903F1}" type="datetime1">
              <a:rPr lang="sv-SE" smtClean="0"/>
              <a:t>2024-11-21</a:t>
            </a:fld>
            <a:endParaRPr lang="sv-SE"/>
          </a:p>
        </p:txBody>
      </p:sp>
      <p:sp>
        <p:nvSpPr>
          <p:cNvPr id="5" name="Plassholder for bunntekst 4">
            <a:extLst>
              <a:ext uri="{FF2B5EF4-FFF2-40B4-BE49-F238E27FC236}">
                <a16:creationId xmlns:a16="http://schemas.microsoft.com/office/drawing/2014/main" id="{EC5E138E-CFE5-23E2-48E1-7AD40C1A6A33}"/>
              </a:ext>
            </a:extLst>
          </p:cNvPr>
          <p:cNvSpPr>
            <a:spLocks noGrp="1"/>
          </p:cNvSpPr>
          <p:nvPr>
            <p:ph type="ftr" sz="quarter" idx="11"/>
          </p:nvPr>
        </p:nvSpPr>
        <p:spPr/>
        <p:txBody>
          <a:bodyPr lIns="0" tIns="0" rIns="0" bIns="0"/>
          <a:lstStyle/>
          <a:p>
            <a:endParaRPr lang="sv-SE"/>
          </a:p>
        </p:txBody>
      </p:sp>
      <p:sp>
        <p:nvSpPr>
          <p:cNvPr id="6" name="Plassholder for lysbildenummer 5">
            <a:extLst>
              <a:ext uri="{FF2B5EF4-FFF2-40B4-BE49-F238E27FC236}">
                <a16:creationId xmlns:a16="http://schemas.microsoft.com/office/drawing/2014/main" id="{A669AF02-9B9E-693F-DAF4-45B19C6AB1D1}"/>
              </a:ext>
            </a:extLst>
          </p:cNvPr>
          <p:cNvSpPr>
            <a:spLocks noGrp="1"/>
          </p:cNvSpPr>
          <p:nvPr>
            <p:ph type="sldNum" sz="quarter" idx="12"/>
          </p:nvPr>
        </p:nvSpPr>
        <p:spPr/>
        <p:txBody>
          <a:bodyPr lIns="0" tIns="0" rIns="0" bIns="0"/>
          <a:lstStyle>
            <a:lvl1pPr>
              <a:defRPr>
                <a:solidFill>
                  <a:schemeClr val="lt1"/>
                </a:solidFill>
              </a:defRPr>
            </a:lvl1pPr>
          </a:lstStyle>
          <a:p>
            <a:fld id="{4EADB2E4-2809-4C85-B511-BAACE80F7AD9}" type="slidenum">
              <a:rPr lang="sv-SE" smtClean="0"/>
              <a:pPr/>
              <a:t>‹#›</a:t>
            </a:fld>
            <a:endParaRPr lang="sv-SE"/>
          </a:p>
        </p:txBody>
      </p:sp>
      <p:sp>
        <p:nvSpPr>
          <p:cNvPr id="8" name="Tittel 1">
            <a:extLst>
              <a:ext uri="{FF2B5EF4-FFF2-40B4-BE49-F238E27FC236}">
                <a16:creationId xmlns:a16="http://schemas.microsoft.com/office/drawing/2014/main" id="{DAB80C5C-A2DC-1174-16D6-9E5B5F006AB0}"/>
              </a:ext>
            </a:extLst>
          </p:cNvPr>
          <p:cNvSpPr>
            <a:spLocks noGrp="1"/>
          </p:cNvSpPr>
          <p:nvPr>
            <p:ph type="title"/>
          </p:nvPr>
        </p:nvSpPr>
        <p:spPr>
          <a:xfrm>
            <a:off x="975471" y="3823151"/>
            <a:ext cx="17310942" cy="2000548"/>
          </a:xfrm>
        </p:spPr>
        <p:txBody>
          <a:bodyPr wrap="square">
            <a:spAutoFit/>
          </a:bodyPr>
          <a:lstStyle>
            <a:lvl1pPr>
              <a:lnSpc>
                <a:spcPct val="100000"/>
              </a:lnSpc>
              <a:defRPr sz="13000" b="0">
                <a:solidFill>
                  <a:schemeClr val="lt1"/>
                </a:solidFill>
                <a:latin typeface="+mj-lt"/>
              </a:defRPr>
            </a:lvl1pPr>
          </a:lstStyle>
          <a:p>
            <a:r>
              <a:rPr lang="nb-NO"/>
              <a:t>Klikk for å redigere tittelstil</a:t>
            </a:r>
            <a:endParaRPr lang="sv-SE"/>
          </a:p>
        </p:txBody>
      </p:sp>
      <p:pic>
        <p:nvPicPr>
          <p:cNvPr id="2" name="Grafikk 1">
            <a:extLst>
              <a:ext uri="{FF2B5EF4-FFF2-40B4-BE49-F238E27FC236}">
                <a16:creationId xmlns:a16="http://schemas.microsoft.com/office/drawing/2014/main" id="{00F7DA81-3C0A-D69A-A017-3E4DF21D85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5470" y="11938660"/>
            <a:ext cx="3423600" cy="1018171"/>
          </a:xfrm>
          <a:prstGeom prst="rect">
            <a:avLst/>
          </a:prstGeom>
        </p:spPr>
      </p:pic>
    </p:spTree>
    <p:extLst>
      <p:ext uri="{BB962C8B-B14F-4D97-AF65-F5344CB8AC3E}">
        <p14:creationId xmlns:p14="http://schemas.microsoft.com/office/powerpoint/2010/main" val="3183507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hapter slide with illustration #5">
    <p:bg>
      <p:bgPr>
        <a:blipFill>
          <a:blip r:embed="rId2"/>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FD958D51-C25D-BDA0-1739-3188EAC1EEAB}"/>
              </a:ext>
            </a:extLst>
          </p:cNvPr>
          <p:cNvSpPr>
            <a:spLocks noGrp="1"/>
          </p:cNvSpPr>
          <p:nvPr>
            <p:ph type="dt" sz="half" idx="10"/>
          </p:nvPr>
        </p:nvSpPr>
        <p:spPr/>
        <p:txBody>
          <a:bodyPr lIns="0" tIns="0" rIns="0" bIns="0"/>
          <a:lstStyle/>
          <a:p>
            <a:fld id="{68A533EA-DFC3-479B-B6FB-F1C27A0953A7}" type="datetime1">
              <a:rPr lang="sv-SE" smtClean="0"/>
              <a:t>2024-11-21</a:t>
            </a:fld>
            <a:endParaRPr lang="sv-SE"/>
          </a:p>
        </p:txBody>
      </p:sp>
      <p:sp>
        <p:nvSpPr>
          <p:cNvPr id="5" name="Plassholder for bunntekst 4">
            <a:extLst>
              <a:ext uri="{FF2B5EF4-FFF2-40B4-BE49-F238E27FC236}">
                <a16:creationId xmlns:a16="http://schemas.microsoft.com/office/drawing/2014/main" id="{EC5E138E-CFE5-23E2-48E1-7AD40C1A6A33}"/>
              </a:ext>
            </a:extLst>
          </p:cNvPr>
          <p:cNvSpPr>
            <a:spLocks noGrp="1"/>
          </p:cNvSpPr>
          <p:nvPr>
            <p:ph type="ftr" sz="quarter" idx="11"/>
          </p:nvPr>
        </p:nvSpPr>
        <p:spPr/>
        <p:txBody>
          <a:bodyPr lIns="0" tIns="0" rIns="0" bIns="0"/>
          <a:lstStyle/>
          <a:p>
            <a:endParaRPr lang="sv-SE"/>
          </a:p>
        </p:txBody>
      </p:sp>
      <p:sp>
        <p:nvSpPr>
          <p:cNvPr id="6" name="Plassholder for lysbildenummer 5">
            <a:extLst>
              <a:ext uri="{FF2B5EF4-FFF2-40B4-BE49-F238E27FC236}">
                <a16:creationId xmlns:a16="http://schemas.microsoft.com/office/drawing/2014/main" id="{A669AF02-9B9E-693F-DAF4-45B19C6AB1D1}"/>
              </a:ext>
            </a:extLst>
          </p:cNvPr>
          <p:cNvSpPr>
            <a:spLocks noGrp="1"/>
          </p:cNvSpPr>
          <p:nvPr>
            <p:ph type="sldNum" sz="quarter" idx="12"/>
          </p:nvPr>
        </p:nvSpPr>
        <p:spPr/>
        <p:txBody>
          <a:bodyPr lIns="0" tIns="0" rIns="0" bIns="0"/>
          <a:lstStyle>
            <a:lvl1pPr>
              <a:defRPr>
                <a:solidFill>
                  <a:schemeClr val="lt1"/>
                </a:solidFill>
              </a:defRPr>
            </a:lvl1pPr>
          </a:lstStyle>
          <a:p>
            <a:fld id="{4EADB2E4-2809-4C85-B511-BAACE80F7AD9}" type="slidenum">
              <a:rPr lang="sv-SE" smtClean="0"/>
              <a:pPr/>
              <a:t>‹#›</a:t>
            </a:fld>
            <a:endParaRPr lang="sv-SE"/>
          </a:p>
        </p:txBody>
      </p:sp>
      <p:sp>
        <p:nvSpPr>
          <p:cNvPr id="8" name="Tittel 1">
            <a:extLst>
              <a:ext uri="{FF2B5EF4-FFF2-40B4-BE49-F238E27FC236}">
                <a16:creationId xmlns:a16="http://schemas.microsoft.com/office/drawing/2014/main" id="{DAB80C5C-A2DC-1174-16D6-9E5B5F006AB0}"/>
              </a:ext>
            </a:extLst>
          </p:cNvPr>
          <p:cNvSpPr>
            <a:spLocks noGrp="1"/>
          </p:cNvSpPr>
          <p:nvPr>
            <p:ph type="title"/>
          </p:nvPr>
        </p:nvSpPr>
        <p:spPr>
          <a:xfrm>
            <a:off x="975471" y="3823151"/>
            <a:ext cx="17310942" cy="2000548"/>
          </a:xfrm>
        </p:spPr>
        <p:txBody>
          <a:bodyPr wrap="square">
            <a:spAutoFit/>
          </a:bodyPr>
          <a:lstStyle>
            <a:lvl1pPr>
              <a:lnSpc>
                <a:spcPct val="100000"/>
              </a:lnSpc>
              <a:defRPr sz="13000" b="0">
                <a:solidFill>
                  <a:schemeClr val="lt1"/>
                </a:solidFill>
                <a:latin typeface="+mj-lt"/>
              </a:defRPr>
            </a:lvl1pPr>
          </a:lstStyle>
          <a:p>
            <a:r>
              <a:rPr lang="nb-NO"/>
              <a:t>Klikk for å redigere tittelstil</a:t>
            </a:r>
            <a:endParaRPr lang="sv-SE"/>
          </a:p>
        </p:txBody>
      </p:sp>
      <p:pic>
        <p:nvPicPr>
          <p:cNvPr id="2" name="Grafikk 1">
            <a:extLst>
              <a:ext uri="{FF2B5EF4-FFF2-40B4-BE49-F238E27FC236}">
                <a16:creationId xmlns:a16="http://schemas.microsoft.com/office/drawing/2014/main" id="{00F7DA81-3C0A-D69A-A017-3E4DF21D85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5470" y="11938660"/>
            <a:ext cx="3423600" cy="1018171"/>
          </a:xfrm>
          <a:prstGeom prst="rect">
            <a:avLst/>
          </a:prstGeom>
        </p:spPr>
      </p:pic>
    </p:spTree>
    <p:extLst>
      <p:ext uri="{BB962C8B-B14F-4D97-AF65-F5344CB8AC3E}">
        <p14:creationId xmlns:p14="http://schemas.microsoft.com/office/powerpoint/2010/main" val="2893343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End page">
    <p:bg>
      <p:bgPr>
        <a:solidFill>
          <a:srgbClr val="B85429"/>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2DAC13-3357-C8AD-357F-4A336E36F57D}"/>
              </a:ext>
            </a:extLst>
          </p:cNvPr>
          <p:cNvSpPr>
            <a:spLocks noGrp="1"/>
          </p:cNvSpPr>
          <p:nvPr>
            <p:ph type="title" hasCustomPrompt="1"/>
          </p:nvPr>
        </p:nvSpPr>
        <p:spPr>
          <a:xfrm>
            <a:off x="975722" y="837949"/>
            <a:ext cx="22390691" cy="1538883"/>
          </a:xfrm>
        </p:spPr>
        <p:txBody>
          <a:bodyPr/>
          <a:lstStyle>
            <a:lvl1pPr>
              <a:lnSpc>
                <a:spcPct val="100000"/>
              </a:lnSpc>
              <a:defRPr sz="10000" b="0" spc="-250" baseline="0">
                <a:solidFill>
                  <a:schemeClr val="lt1"/>
                </a:solidFill>
                <a:latin typeface="+mj-lt"/>
              </a:defRPr>
            </a:lvl1pPr>
          </a:lstStyle>
          <a:p>
            <a:r>
              <a:rPr lang="nb-NO"/>
              <a:t>Takk for meg!</a:t>
            </a:r>
            <a:endParaRPr lang="sv-SE"/>
          </a:p>
        </p:txBody>
      </p:sp>
      <p:sp>
        <p:nvSpPr>
          <p:cNvPr id="3" name="Plassholder for dato 2">
            <a:extLst>
              <a:ext uri="{FF2B5EF4-FFF2-40B4-BE49-F238E27FC236}">
                <a16:creationId xmlns:a16="http://schemas.microsoft.com/office/drawing/2014/main" id="{9D8B9236-C57D-EA77-36DF-47C139D87BEA}"/>
              </a:ext>
            </a:extLst>
          </p:cNvPr>
          <p:cNvSpPr>
            <a:spLocks noGrp="1"/>
          </p:cNvSpPr>
          <p:nvPr>
            <p:ph type="dt" sz="half" idx="10"/>
          </p:nvPr>
        </p:nvSpPr>
        <p:spPr/>
        <p:txBody>
          <a:bodyPr/>
          <a:lstStyle/>
          <a:p>
            <a:fld id="{E38A6E2B-BC70-4A13-BF9C-09A2509953A9}" type="datetime1">
              <a:rPr lang="sv-SE" smtClean="0"/>
              <a:t>2024-11-21</a:t>
            </a:fld>
            <a:endParaRPr lang="sv-SE"/>
          </a:p>
        </p:txBody>
      </p:sp>
      <p:sp>
        <p:nvSpPr>
          <p:cNvPr id="4" name="Plassholder for bunntekst 3">
            <a:extLst>
              <a:ext uri="{FF2B5EF4-FFF2-40B4-BE49-F238E27FC236}">
                <a16:creationId xmlns:a16="http://schemas.microsoft.com/office/drawing/2014/main" id="{D479FA12-F3AC-0157-34D9-D7C333BFE6B8}"/>
              </a:ext>
            </a:extLst>
          </p:cNvPr>
          <p:cNvSpPr>
            <a:spLocks noGrp="1"/>
          </p:cNvSpPr>
          <p:nvPr>
            <p:ph type="ftr" sz="quarter" idx="11"/>
          </p:nvPr>
        </p:nvSpPr>
        <p:spPr/>
        <p:txBody>
          <a:bodyPr/>
          <a:lstStyle/>
          <a:p>
            <a:endParaRPr lang="sv-SE"/>
          </a:p>
        </p:txBody>
      </p:sp>
      <p:pic>
        <p:nvPicPr>
          <p:cNvPr id="9" name="Grafikk 8">
            <a:extLst>
              <a:ext uri="{FF2B5EF4-FFF2-40B4-BE49-F238E27FC236}">
                <a16:creationId xmlns:a16="http://schemas.microsoft.com/office/drawing/2014/main" id="{9753A996-4617-4D33-D6E5-C6A6F711E8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5470" y="6311625"/>
            <a:ext cx="22444810" cy="6675036"/>
          </a:xfrm>
          <a:prstGeom prst="rect">
            <a:avLst/>
          </a:prstGeom>
        </p:spPr>
      </p:pic>
      <p:sp>
        <p:nvSpPr>
          <p:cNvPr id="10" name="Plassholder for tekst 9">
            <a:extLst>
              <a:ext uri="{FF2B5EF4-FFF2-40B4-BE49-F238E27FC236}">
                <a16:creationId xmlns:a16="http://schemas.microsoft.com/office/drawing/2014/main" id="{25954F34-8412-3F31-4AA8-715E9913DAF1}"/>
              </a:ext>
            </a:extLst>
          </p:cNvPr>
          <p:cNvSpPr>
            <a:spLocks noGrp="1"/>
          </p:cNvSpPr>
          <p:nvPr>
            <p:ph type="body" idx="12" hasCustomPrompt="1"/>
          </p:nvPr>
        </p:nvSpPr>
        <p:spPr>
          <a:xfrm>
            <a:off x="975722" y="2921386"/>
            <a:ext cx="10588865" cy="461665"/>
          </a:xfrm>
        </p:spPr>
        <p:txBody>
          <a:bodyPr lIns="0" tIns="0" rIns="0" bIns="0">
            <a:spAutoFit/>
          </a:bodyPr>
          <a:lstStyle>
            <a:lvl1pPr marL="0" indent="0">
              <a:lnSpc>
                <a:spcPct val="100000"/>
              </a:lnSpc>
              <a:spcBef>
                <a:spcPts val="0"/>
              </a:spcBef>
              <a:buNone/>
              <a:defRPr sz="3000" b="1"/>
            </a:lvl1pPr>
            <a:lvl2pPr marL="914354" indent="0">
              <a:lnSpc>
                <a:spcPct val="100000"/>
              </a:lnSpc>
              <a:spcBef>
                <a:spcPts val="0"/>
              </a:spcBef>
              <a:buNone/>
              <a:defRPr sz="3000"/>
            </a:lvl2pPr>
            <a:lvl3pPr marL="1828709" indent="0">
              <a:lnSpc>
                <a:spcPct val="100000"/>
              </a:lnSpc>
              <a:spcBef>
                <a:spcPts val="0"/>
              </a:spcBef>
              <a:buNone/>
              <a:defRPr sz="3000"/>
            </a:lvl3pPr>
            <a:lvl4pPr marL="2743063" indent="0">
              <a:lnSpc>
                <a:spcPct val="100000"/>
              </a:lnSpc>
              <a:spcBef>
                <a:spcPts val="0"/>
              </a:spcBef>
              <a:buNone/>
              <a:defRPr sz="3000"/>
            </a:lvl4pPr>
            <a:lvl5pPr marL="3657417" indent="0">
              <a:lnSpc>
                <a:spcPct val="100000"/>
              </a:lnSpc>
              <a:spcBef>
                <a:spcPts val="0"/>
              </a:spcBef>
              <a:buNone/>
              <a:defRPr sz="3000"/>
            </a:lvl5pPr>
          </a:lstStyle>
          <a:p>
            <a:pPr lvl="0"/>
            <a:r>
              <a:rPr lang="nb-NO"/>
              <a:t>Author </a:t>
            </a:r>
            <a:r>
              <a:rPr lang="nb-NO" err="1"/>
              <a:t>name</a:t>
            </a:r>
            <a:endParaRPr lang="nb-NO"/>
          </a:p>
        </p:txBody>
      </p:sp>
      <p:sp>
        <p:nvSpPr>
          <p:cNvPr id="11" name="Plassholder for tekst 9">
            <a:extLst>
              <a:ext uri="{FF2B5EF4-FFF2-40B4-BE49-F238E27FC236}">
                <a16:creationId xmlns:a16="http://schemas.microsoft.com/office/drawing/2014/main" id="{084CFAC0-48EB-8C98-5321-C8351D522F69}"/>
              </a:ext>
            </a:extLst>
          </p:cNvPr>
          <p:cNvSpPr>
            <a:spLocks noGrp="1"/>
          </p:cNvSpPr>
          <p:nvPr>
            <p:ph type="body" idx="13" hasCustomPrompt="1"/>
          </p:nvPr>
        </p:nvSpPr>
        <p:spPr>
          <a:xfrm>
            <a:off x="975470" y="3386923"/>
            <a:ext cx="10588865" cy="461665"/>
          </a:xfrm>
        </p:spPr>
        <p:txBody>
          <a:bodyPr lIns="0" tIns="0" rIns="0" bIns="0">
            <a:spAutoFit/>
          </a:bodyPr>
          <a:lstStyle>
            <a:lvl1pPr marL="0" indent="0">
              <a:lnSpc>
                <a:spcPct val="100000"/>
              </a:lnSpc>
              <a:spcBef>
                <a:spcPts val="0"/>
              </a:spcBef>
              <a:buNone/>
              <a:defRPr sz="3000"/>
            </a:lvl1pPr>
            <a:lvl2pPr marL="914354" indent="0">
              <a:lnSpc>
                <a:spcPct val="100000"/>
              </a:lnSpc>
              <a:spcBef>
                <a:spcPts val="0"/>
              </a:spcBef>
              <a:buNone/>
              <a:defRPr sz="3000"/>
            </a:lvl2pPr>
            <a:lvl3pPr marL="1828709" indent="0">
              <a:lnSpc>
                <a:spcPct val="100000"/>
              </a:lnSpc>
              <a:spcBef>
                <a:spcPts val="0"/>
              </a:spcBef>
              <a:buNone/>
              <a:defRPr sz="3000"/>
            </a:lvl3pPr>
            <a:lvl4pPr marL="2743063" indent="0">
              <a:lnSpc>
                <a:spcPct val="100000"/>
              </a:lnSpc>
              <a:spcBef>
                <a:spcPts val="0"/>
              </a:spcBef>
              <a:buNone/>
              <a:defRPr sz="3000"/>
            </a:lvl4pPr>
            <a:lvl5pPr marL="3657417" indent="0">
              <a:lnSpc>
                <a:spcPct val="100000"/>
              </a:lnSpc>
              <a:spcBef>
                <a:spcPts val="0"/>
              </a:spcBef>
              <a:buNone/>
              <a:defRPr sz="3000"/>
            </a:lvl5pPr>
          </a:lstStyle>
          <a:p>
            <a:pPr lvl="0"/>
            <a:r>
              <a:rPr lang="nb-NO"/>
              <a:t>(</a:t>
            </a:r>
            <a:r>
              <a:rPr lang="nb-NO" err="1"/>
              <a:t>Title</a:t>
            </a:r>
            <a:r>
              <a:rPr lang="nb-NO"/>
              <a:t>/</a:t>
            </a:r>
            <a:r>
              <a:rPr lang="nb-NO" err="1"/>
              <a:t>position</a:t>
            </a:r>
            <a:r>
              <a:rPr lang="nb-NO"/>
              <a:t>)</a:t>
            </a:r>
          </a:p>
        </p:txBody>
      </p:sp>
      <p:sp>
        <p:nvSpPr>
          <p:cNvPr id="12" name="Plassholder for tekst 9">
            <a:extLst>
              <a:ext uri="{FF2B5EF4-FFF2-40B4-BE49-F238E27FC236}">
                <a16:creationId xmlns:a16="http://schemas.microsoft.com/office/drawing/2014/main" id="{102FE7EE-AFA2-4D65-FB2B-010315452CDE}"/>
              </a:ext>
            </a:extLst>
          </p:cNvPr>
          <p:cNvSpPr>
            <a:spLocks noGrp="1"/>
          </p:cNvSpPr>
          <p:nvPr>
            <p:ph type="body" idx="14" hasCustomPrompt="1"/>
          </p:nvPr>
        </p:nvSpPr>
        <p:spPr>
          <a:xfrm>
            <a:off x="975470" y="3842395"/>
            <a:ext cx="10588865" cy="461665"/>
          </a:xfrm>
        </p:spPr>
        <p:txBody>
          <a:bodyPr lIns="0" tIns="0" rIns="0" bIns="0">
            <a:spAutoFit/>
          </a:bodyPr>
          <a:lstStyle>
            <a:lvl1pPr marL="0" indent="0">
              <a:lnSpc>
                <a:spcPct val="100000"/>
              </a:lnSpc>
              <a:spcBef>
                <a:spcPts val="0"/>
              </a:spcBef>
              <a:buNone/>
              <a:defRPr sz="3000"/>
            </a:lvl1pPr>
            <a:lvl2pPr marL="914354" indent="0">
              <a:lnSpc>
                <a:spcPct val="100000"/>
              </a:lnSpc>
              <a:spcBef>
                <a:spcPts val="0"/>
              </a:spcBef>
              <a:buNone/>
              <a:defRPr sz="3000"/>
            </a:lvl2pPr>
            <a:lvl3pPr marL="1828709" indent="0">
              <a:lnSpc>
                <a:spcPct val="100000"/>
              </a:lnSpc>
              <a:spcBef>
                <a:spcPts val="0"/>
              </a:spcBef>
              <a:buNone/>
              <a:defRPr sz="3000"/>
            </a:lvl3pPr>
            <a:lvl4pPr marL="2743063" indent="0">
              <a:lnSpc>
                <a:spcPct val="100000"/>
              </a:lnSpc>
              <a:spcBef>
                <a:spcPts val="0"/>
              </a:spcBef>
              <a:buNone/>
              <a:defRPr sz="3000"/>
            </a:lvl4pPr>
            <a:lvl5pPr marL="3657417" indent="0">
              <a:lnSpc>
                <a:spcPct val="100000"/>
              </a:lnSpc>
              <a:spcBef>
                <a:spcPts val="0"/>
              </a:spcBef>
              <a:buNone/>
              <a:defRPr sz="3000"/>
            </a:lvl5pPr>
          </a:lstStyle>
          <a:p>
            <a:pPr lvl="0"/>
            <a:r>
              <a:rPr lang="nb-NO"/>
              <a:t>email@visitroros.no</a:t>
            </a:r>
          </a:p>
        </p:txBody>
      </p:sp>
      <p:sp>
        <p:nvSpPr>
          <p:cNvPr id="13" name="TekstSylinder 12">
            <a:extLst>
              <a:ext uri="{FF2B5EF4-FFF2-40B4-BE49-F238E27FC236}">
                <a16:creationId xmlns:a16="http://schemas.microsoft.com/office/drawing/2014/main" id="{CF3BAA49-0E7C-0C98-AF8C-A2A38F4311B2}"/>
              </a:ext>
            </a:extLst>
          </p:cNvPr>
          <p:cNvSpPr txBox="1"/>
          <p:nvPr userDrawn="1"/>
        </p:nvSpPr>
        <p:spPr>
          <a:xfrm>
            <a:off x="975470" y="4751561"/>
            <a:ext cx="5334000" cy="461665"/>
          </a:xfrm>
          <a:prstGeom prst="rect">
            <a:avLst/>
          </a:prstGeom>
          <a:noFill/>
        </p:spPr>
        <p:txBody>
          <a:bodyPr wrap="square" lIns="0" tIns="0" rIns="0" bIns="0" rtlCol="0">
            <a:spAutoFit/>
          </a:bodyPr>
          <a:lstStyle/>
          <a:p>
            <a:r>
              <a:rPr lang="sv-SE" sz="3000"/>
              <a:t>www.roros.no</a:t>
            </a:r>
          </a:p>
        </p:txBody>
      </p:sp>
    </p:spTree>
    <p:extLst>
      <p:ext uri="{BB962C8B-B14F-4D97-AF65-F5344CB8AC3E}">
        <p14:creationId xmlns:p14="http://schemas.microsoft.com/office/powerpoint/2010/main" val="2526799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idepanel og innhold grønn">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p:txBody>
          <a:bodyPr/>
          <a:lstStyle/>
          <a:p>
            <a:fld id="{2A7D75EB-BD23-FF4F-80AE-955DA86030AC}" type="slidenum">
              <a:rPr lang="nb-NO" smtClean="0"/>
              <a:t>‹#›</a:t>
            </a:fld>
            <a:endParaRPr lang="nb-NO"/>
          </a:p>
        </p:txBody>
      </p:sp>
      <p:sp>
        <p:nvSpPr>
          <p:cNvPr id="3" name="Rektangel 2">
            <a:extLst>
              <a:ext uri="{FF2B5EF4-FFF2-40B4-BE49-F238E27FC236}">
                <a16:creationId xmlns:a16="http://schemas.microsoft.com/office/drawing/2014/main" id="{E815AC04-283B-E048-BE37-B533815ACF19}"/>
              </a:ext>
            </a:extLst>
          </p:cNvPr>
          <p:cNvSpPr/>
          <p:nvPr userDrawn="1"/>
        </p:nvSpPr>
        <p:spPr>
          <a:xfrm>
            <a:off x="3" y="0"/>
            <a:ext cx="8251365"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6" tIns="91428" rIns="182856" bIns="91428" numCol="1" spcCol="0" rtlCol="0" fromWordArt="0" anchor="ctr" anchorCtr="0" forceAA="0" compatLnSpc="1">
            <a:prstTxWarp prst="textNoShape">
              <a:avLst/>
            </a:prstTxWarp>
            <a:noAutofit/>
          </a:bodyPr>
          <a:lstStyle/>
          <a:p>
            <a:pPr algn="ctr"/>
            <a:endParaRPr lang="nb-NO" sz="7200" b="0" i="0">
              <a:latin typeface="Calibri" panose="020F0502020204030204" pitchFamily="34" charset="0"/>
              <a:ea typeface="Arial" charset="0"/>
              <a:cs typeface="Calibri" panose="020F0502020204030204" pitchFamily="34" charset="0"/>
            </a:endParaRPr>
          </a:p>
        </p:txBody>
      </p:sp>
      <p:pic>
        <p:nvPicPr>
          <p:cNvPr id="4" name="Bilde 3">
            <a:extLst>
              <a:ext uri="{FF2B5EF4-FFF2-40B4-BE49-F238E27FC236}">
                <a16:creationId xmlns:a16="http://schemas.microsoft.com/office/drawing/2014/main" id="{4E32E366-1830-C748-98FF-1D794FD4E84F}"/>
              </a:ext>
            </a:extLst>
          </p:cNvPr>
          <p:cNvPicPr>
            <a:picLocks noChangeAspect="1"/>
          </p:cNvPicPr>
          <p:nvPr userDrawn="1"/>
        </p:nvPicPr>
        <p:blipFill rotWithShape="1">
          <a:blip r:embed="rId2" cstate="screen">
            <a:alphaModFix amt="38000"/>
            <a:extLst>
              <a:ext uri="{28A0092B-C50C-407E-A947-70E740481C1C}">
                <a14:useLocalDpi xmlns:a14="http://schemas.microsoft.com/office/drawing/2010/main"/>
              </a:ext>
            </a:extLst>
          </a:blip>
          <a:srcRect/>
          <a:stretch/>
        </p:blipFill>
        <p:spPr>
          <a:xfrm>
            <a:off x="0" y="3"/>
            <a:ext cx="5009146" cy="4841914"/>
          </a:xfrm>
          <a:prstGeom prst="rect">
            <a:avLst/>
          </a:prstGeom>
        </p:spPr>
      </p:pic>
      <p:sp>
        <p:nvSpPr>
          <p:cNvPr id="2" name="Tittel 1"/>
          <p:cNvSpPr>
            <a:spLocks noGrp="1"/>
          </p:cNvSpPr>
          <p:nvPr>
            <p:ph type="title"/>
          </p:nvPr>
        </p:nvSpPr>
        <p:spPr>
          <a:xfrm>
            <a:off x="580991" y="1600046"/>
            <a:ext cx="7087997" cy="7309693"/>
          </a:xfrm>
        </p:spPr>
        <p:txBody>
          <a:bodyPr/>
          <a:lstStyle>
            <a:lvl1pPr>
              <a:defRPr>
                <a:solidFill>
                  <a:schemeClr val="bg1"/>
                </a:solidFill>
              </a:defRPr>
            </a:lvl1pPr>
          </a:lstStyle>
          <a:p>
            <a:r>
              <a:rPr lang="nb-NO"/>
              <a:t>Klikk for å redigere tittelstil</a:t>
            </a:r>
          </a:p>
        </p:txBody>
      </p:sp>
      <p:sp>
        <p:nvSpPr>
          <p:cNvPr id="9" name="Plassholder for innhold 8">
            <a:extLst>
              <a:ext uri="{FF2B5EF4-FFF2-40B4-BE49-F238E27FC236}">
                <a16:creationId xmlns:a16="http://schemas.microsoft.com/office/drawing/2014/main" id="{D4F2380F-AA10-0C44-9EEC-16AE41BF005D}"/>
              </a:ext>
            </a:extLst>
          </p:cNvPr>
          <p:cNvSpPr>
            <a:spLocks noGrp="1"/>
          </p:cNvSpPr>
          <p:nvPr>
            <p:ph sz="quarter" idx="14" hasCustomPrompt="1"/>
          </p:nvPr>
        </p:nvSpPr>
        <p:spPr>
          <a:xfrm>
            <a:off x="8987844" y="1406529"/>
            <a:ext cx="14518329" cy="10458450"/>
          </a:xfrm>
        </p:spPr>
        <p:txBody>
          <a:bodyPr>
            <a:normAutofit/>
          </a:bodyPr>
          <a:lstStyle>
            <a:lvl1pPr marL="0" indent="0">
              <a:buNone/>
              <a:defRPr sz="4000"/>
            </a:lvl1pPr>
            <a:lvl2pPr marL="914308" indent="0">
              <a:buNone/>
              <a:defRPr/>
            </a:lvl2pPr>
          </a:lstStyle>
          <a:p>
            <a:pPr lvl="0"/>
            <a:r>
              <a:rPr lang="nb-NO"/>
              <a:t>Sett inn bilde, diagram, video, tabell </a:t>
            </a:r>
            <a:r>
              <a:rPr lang="nb-NO" err="1"/>
              <a:t>etc</a:t>
            </a:r>
            <a:endParaRPr lang="nb-NO"/>
          </a:p>
        </p:txBody>
      </p:sp>
      <p:sp>
        <p:nvSpPr>
          <p:cNvPr id="8" name="Plassholder for tekst 6">
            <a:extLst>
              <a:ext uri="{FF2B5EF4-FFF2-40B4-BE49-F238E27FC236}">
                <a16:creationId xmlns:a16="http://schemas.microsoft.com/office/drawing/2014/main" id="{D3940224-A7C9-3A43-AFA8-6C153A9679D7}"/>
              </a:ext>
            </a:extLst>
          </p:cNvPr>
          <p:cNvSpPr>
            <a:spLocks noGrp="1"/>
          </p:cNvSpPr>
          <p:nvPr>
            <p:ph type="body" sz="quarter" idx="13"/>
          </p:nvPr>
        </p:nvSpPr>
        <p:spPr>
          <a:xfrm>
            <a:off x="580988" y="4594226"/>
            <a:ext cx="7088691" cy="7716720"/>
          </a:xfrm>
        </p:spPr>
        <p:txBody>
          <a:bodyPr>
            <a:normAutofit/>
          </a:bodyPr>
          <a:lstStyle>
            <a:lvl1pPr marL="685732" indent="-685732">
              <a:buClr>
                <a:schemeClr val="bg1"/>
              </a:buClr>
              <a:buSzPct val="100000"/>
              <a:buFont typeface="Courier New" panose="02070309020205020404" pitchFamily="49" charset="0"/>
              <a:buChar char="o"/>
              <a:defRPr sz="4000">
                <a:solidFill>
                  <a:schemeClr val="bg1"/>
                </a:solidFill>
              </a:defRPr>
            </a:lvl1pPr>
            <a:lvl2pPr>
              <a:buClr>
                <a:schemeClr val="bg1"/>
              </a:buClr>
              <a:defRPr sz="3600">
                <a:solidFill>
                  <a:schemeClr val="bg1"/>
                </a:solidFill>
              </a:defRPr>
            </a:lvl2pPr>
            <a:lvl3pPr>
              <a:defRPr sz="3200">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p:txBody>
      </p:sp>
    </p:spTree>
    <p:extLst>
      <p:ext uri="{BB962C8B-B14F-4D97-AF65-F5344CB8AC3E}">
        <p14:creationId xmlns:p14="http://schemas.microsoft.com/office/powerpoint/2010/main" val="150055385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831146" y="1186733"/>
            <a:ext cx="22720121" cy="1527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831146" y="3073267"/>
            <a:ext cx="10665706" cy="9110400"/>
          </a:xfrm>
          <a:prstGeom prst="rect">
            <a:avLst/>
          </a:prstGeom>
        </p:spPr>
        <p:txBody>
          <a:bodyPr spcFirstLastPara="1" wrap="square" lIns="91425" tIns="91425" rIns="91425" bIns="91425" anchor="t" anchorCtr="0">
            <a:noAutofit/>
          </a:bodyPr>
          <a:lstStyle>
            <a:lvl1pPr marL="1219124" lvl="0" indent="-846614">
              <a:spcBef>
                <a:spcPts val="0"/>
              </a:spcBef>
              <a:spcAft>
                <a:spcPts val="0"/>
              </a:spcAft>
              <a:buSzPts val="1400"/>
              <a:buChar char="●"/>
              <a:defRPr sz="3733"/>
            </a:lvl1pPr>
            <a:lvl2pPr marL="2438248" lvl="1" indent="-812749">
              <a:spcBef>
                <a:spcPts val="4266"/>
              </a:spcBef>
              <a:spcAft>
                <a:spcPts val="0"/>
              </a:spcAft>
              <a:buSzPts val="1200"/>
              <a:buChar char="○"/>
              <a:defRPr sz="3200"/>
            </a:lvl2pPr>
            <a:lvl3pPr marL="3657371" lvl="2" indent="-812749">
              <a:spcBef>
                <a:spcPts val="4266"/>
              </a:spcBef>
              <a:spcAft>
                <a:spcPts val="0"/>
              </a:spcAft>
              <a:buSzPts val="1200"/>
              <a:buChar char="■"/>
              <a:defRPr sz="3200"/>
            </a:lvl3pPr>
            <a:lvl4pPr marL="4876495" lvl="3" indent="-812749">
              <a:spcBef>
                <a:spcPts val="4266"/>
              </a:spcBef>
              <a:spcAft>
                <a:spcPts val="0"/>
              </a:spcAft>
              <a:buSzPts val="1200"/>
              <a:buChar char="●"/>
              <a:defRPr sz="3200"/>
            </a:lvl4pPr>
            <a:lvl5pPr marL="6095619" lvl="4" indent="-812749">
              <a:spcBef>
                <a:spcPts val="4266"/>
              </a:spcBef>
              <a:spcAft>
                <a:spcPts val="0"/>
              </a:spcAft>
              <a:buSzPts val="1200"/>
              <a:buChar char="○"/>
              <a:defRPr sz="3200"/>
            </a:lvl5pPr>
            <a:lvl6pPr marL="7314743" lvl="5" indent="-812749">
              <a:spcBef>
                <a:spcPts val="4266"/>
              </a:spcBef>
              <a:spcAft>
                <a:spcPts val="0"/>
              </a:spcAft>
              <a:buSzPts val="1200"/>
              <a:buChar char="■"/>
              <a:defRPr sz="3200"/>
            </a:lvl6pPr>
            <a:lvl7pPr marL="8533867" lvl="6" indent="-812749">
              <a:spcBef>
                <a:spcPts val="4266"/>
              </a:spcBef>
              <a:spcAft>
                <a:spcPts val="0"/>
              </a:spcAft>
              <a:buSzPts val="1200"/>
              <a:buChar char="●"/>
              <a:defRPr sz="3200"/>
            </a:lvl7pPr>
            <a:lvl8pPr marL="9752990" lvl="7" indent="-812749">
              <a:spcBef>
                <a:spcPts val="4266"/>
              </a:spcBef>
              <a:spcAft>
                <a:spcPts val="0"/>
              </a:spcAft>
              <a:buSzPts val="1200"/>
              <a:buChar char="○"/>
              <a:defRPr sz="3200"/>
            </a:lvl8pPr>
            <a:lvl9pPr marL="10972114" lvl="8" indent="-812749">
              <a:spcBef>
                <a:spcPts val="4266"/>
              </a:spcBef>
              <a:spcAft>
                <a:spcPts val="4266"/>
              </a:spcAft>
              <a:buSzPts val="1200"/>
              <a:buChar char="■"/>
              <a:defRPr sz="3200"/>
            </a:lvl9pPr>
          </a:lstStyle>
          <a:p>
            <a:endParaRPr/>
          </a:p>
        </p:txBody>
      </p:sp>
      <p:sp>
        <p:nvSpPr>
          <p:cNvPr id="23" name="Google Shape;23;p5"/>
          <p:cNvSpPr txBox="1">
            <a:spLocks noGrp="1"/>
          </p:cNvSpPr>
          <p:nvPr>
            <p:ph type="body" idx="2"/>
          </p:nvPr>
        </p:nvSpPr>
        <p:spPr>
          <a:xfrm>
            <a:off x="12885561" y="3073267"/>
            <a:ext cx="10665706" cy="9110400"/>
          </a:xfrm>
          <a:prstGeom prst="rect">
            <a:avLst/>
          </a:prstGeom>
        </p:spPr>
        <p:txBody>
          <a:bodyPr spcFirstLastPara="1" wrap="square" lIns="91425" tIns="91425" rIns="91425" bIns="91425" anchor="t" anchorCtr="0">
            <a:noAutofit/>
          </a:bodyPr>
          <a:lstStyle>
            <a:lvl1pPr marL="1219124" lvl="0" indent="-846614">
              <a:spcBef>
                <a:spcPts val="0"/>
              </a:spcBef>
              <a:spcAft>
                <a:spcPts val="0"/>
              </a:spcAft>
              <a:buSzPts val="1400"/>
              <a:buChar char="●"/>
              <a:defRPr sz="3733"/>
            </a:lvl1pPr>
            <a:lvl2pPr marL="2438248" lvl="1" indent="-812749">
              <a:spcBef>
                <a:spcPts val="4266"/>
              </a:spcBef>
              <a:spcAft>
                <a:spcPts val="0"/>
              </a:spcAft>
              <a:buSzPts val="1200"/>
              <a:buChar char="○"/>
              <a:defRPr sz="3200"/>
            </a:lvl2pPr>
            <a:lvl3pPr marL="3657371" lvl="2" indent="-812749">
              <a:spcBef>
                <a:spcPts val="4266"/>
              </a:spcBef>
              <a:spcAft>
                <a:spcPts val="0"/>
              </a:spcAft>
              <a:buSzPts val="1200"/>
              <a:buChar char="■"/>
              <a:defRPr sz="3200"/>
            </a:lvl3pPr>
            <a:lvl4pPr marL="4876495" lvl="3" indent="-812749">
              <a:spcBef>
                <a:spcPts val="4266"/>
              </a:spcBef>
              <a:spcAft>
                <a:spcPts val="0"/>
              </a:spcAft>
              <a:buSzPts val="1200"/>
              <a:buChar char="●"/>
              <a:defRPr sz="3200"/>
            </a:lvl4pPr>
            <a:lvl5pPr marL="6095619" lvl="4" indent="-812749">
              <a:spcBef>
                <a:spcPts val="4266"/>
              </a:spcBef>
              <a:spcAft>
                <a:spcPts val="0"/>
              </a:spcAft>
              <a:buSzPts val="1200"/>
              <a:buChar char="○"/>
              <a:defRPr sz="3200"/>
            </a:lvl5pPr>
            <a:lvl6pPr marL="7314743" lvl="5" indent="-812749">
              <a:spcBef>
                <a:spcPts val="4266"/>
              </a:spcBef>
              <a:spcAft>
                <a:spcPts val="0"/>
              </a:spcAft>
              <a:buSzPts val="1200"/>
              <a:buChar char="■"/>
              <a:defRPr sz="3200"/>
            </a:lvl6pPr>
            <a:lvl7pPr marL="8533867" lvl="6" indent="-812749">
              <a:spcBef>
                <a:spcPts val="4266"/>
              </a:spcBef>
              <a:spcAft>
                <a:spcPts val="0"/>
              </a:spcAft>
              <a:buSzPts val="1200"/>
              <a:buChar char="●"/>
              <a:defRPr sz="3200"/>
            </a:lvl7pPr>
            <a:lvl8pPr marL="9752990" lvl="7" indent="-812749">
              <a:spcBef>
                <a:spcPts val="4266"/>
              </a:spcBef>
              <a:spcAft>
                <a:spcPts val="0"/>
              </a:spcAft>
              <a:buSzPts val="1200"/>
              <a:buChar char="○"/>
              <a:defRPr sz="3200"/>
            </a:lvl8pPr>
            <a:lvl9pPr marL="10972114" lvl="8" indent="-812749">
              <a:spcBef>
                <a:spcPts val="4266"/>
              </a:spcBef>
              <a:spcAft>
                <a:spcPts val="4266"/>
              </a:spcAft>
              <a:buSzPts val="1200"/>
              <a:buChar char="■"/>
              <a:defRPr sz="3200"/>
            </a:lvl9pPr>
          </a:lstStyle>
          <a:p>
            <a:endParaRPr/>
          </a:p>
        </p:txBody>
      </p:sp>
      <p:sp>
        <p:nvSpPr>
          <p:cNvPr id="24" name="Google Shape;24;p5"/>
          <p:cNvSpPr txBox="1">
            <a:spLocks noGrp="1"/>
          </p:cNvSpPr>
          <p:nvPr>
            <p:ph type="sldNum" idx="12"/>
          </p:nvPr>
        </p:nvSpPr>
        <p:spPr>
          <a:xfrm>
            <a:off x="22591751" y="12435245"/>
            <a:ext cx="1463105" cy="10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8569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Quote with dark image">
    <p:spTree>
      <p:nvGrpSpPr>
        <p:cNvPr id="1" name=""/>
        <p:cNvGrpSpPr/>
        <p:nvPr/>
      </p:nvGrpSpPr>
      <p:grpSpPr>
        <a:xfrm>
          <a:off x="0" y="0"/>
          <a:ext cx="0" cy="0"/>
          <a:chOff x="0" y="0"/>
          <a:chExt cx="0" cy="0"/>
        </a:xfrm>
      </p:grpSpPr>
      <p:sp>
        <p:nvSpPr>
          <p:cNvPr id="9" name="Plassholder for bilde 14">
            <a:extLst>
              <a:ext uri="{FF2B5EF4-FFF2-40B4-BE49-F238E27FC236}">
                <a16:creationId xmlns:a16="http://schemas.microsoft.com/office/drawing/2014/main" id="{A7361502-BAF6-63E6-4F66-134460A83730}"/>
              </a:ext>
            </a:extLst>
          </p:cNvPr>
          <p:cNvSpPr>
            <a:spLocks noGrp="1"/>
          </p:cNvSpPr>
          <p:nvPr>
            <p:ph type="pic" sz="quarter" idx="14" hasCustomPrompt="1"/>
          </p:nvPr>
        </p:nvSpPr>
        <p:spPr>
          <a:xfrm>
            <a:off x="0" y="0"/>
            <a:ext cx="24382413" cy="13716000"/>
          </a:xfrm>
          <a:prstGeom prst="rect">
            <a:avLst/>
          </a:prstGeom>
          <a:solidFill>
            <a:schemeClr val="bg1">
              <a:lumMod val="65000"/>
            </a:schemeClr>
          </a:solidFill>
        </p:spPr>
        <p:txBody>
          <a:bodyPr tIns="1740535"/>
          <a:lstStyle>
            <a:lvl1pPr marL="457177" indent="-457177" algn="ctr" defTabSz="1828709" rtl="0" eaLnBrk="1" latinLnBrk="0" hangingPunct="1">
              <a:lnSpc>
                <a:spcPct val="100000"/>
              </a:lnSpc>
              <a:spcBef>
                <a:spcPts val="2000"/>
              </a:spcBef>
              <a:buFont typeface="Arial" panose="020B0604020202020204" pitchFamily="34" charset="0"/>
              <a:buNone/>
              <a:defRPr sz="4000"/>
            </a:lvl1pPr>
          </a:lstStyle>
          <a:p>
            <a:r>
              <a:rPr lang="sv-SE" err="1"/>
              <a:t>Insert</a:t>
            </a:r>
            <a:r>
              <a:rPr lang="sv-SE"/>
              <a:t> </a:t>
            </a:r>
            <a:r>
              <a:rPr lang="sv-SE" err="1"/>
              <a:t>picture</a:t>
            </a:r>
            <a:r>
              <a:rPr lang="sv-SE"/>
              <a:t> </a:t>
            </a:r>
            <a:r>
              <a:rPr lang="sv-SE" err="1"/>
              <a:t>here</a:t>
            </a:r>
            <a:r>
              <a:rPr lang="sv-SE"/>
              <a:t> via ”</a:t>
            </a:r>
            <a:r>
              <a:rPr lang="sv-SE" err="1"/>
              <a:t>Insert</a:t>
            </a:r>
            <a:r>
              <a:rPr lang="sv-SE"/>
              <a:t>” -&gt; ”Picture”</a:t>
            </a:r>
          </a:p>
        </p:txBody>
      </p:sp>
      <p:sp>
        <p:nvSpPr>
          <p:cNvPr id="2" name="Tittel 1">
            <a:extLst>
              <a:ext uri="{FF2B5EF4-FFF2-40B4-BE49-F238E27FC236}">
                <a16:creationId xmlns:a16="http://schemas.microsoft.com/office/drawing/2014/main" id="{451B796B-DBFC-8C76-40B5-6CDB629DA01B}"/>
              </a:ext>
            </a:extLst>
          </p:cNvPr>
          <p:cNvSpPr>
            <a:spLocks noGrp="1"/>
          </p:cNvSpPr>
          <p:nvPr>
            <p:ph type="title" hasCustomPrompt="1"/>
          </p:nvPr>
        </p:nvSpPr>
        <p:spPr>
          <a:xfrm>
            <a:off x="975470" y="4423195"/>
            <a:ext cx="17310943" cy="4616648"/>
          </a:xfrm>
        </p:spPr>
        <p:txBody>
          <a:bodyPr wrap="square">
            <a:noAutofit/>
          </a:bodyPr>
          <a:lstStyle>
            <a:lvl1pPr>
              <a:lnSpc>
                <a:spcPct val="100000"/>
              </a:lnSpc>
              <a:defRPr sz="10000" b="0">
                <a:solidFill>
                  <a:schemeClr val="lt1"/>
                </a:solidFill>
                <a:latin typeface="+mj-lt"/>
              </a:defRPr>
            </a:lvl1pPr>
          </a:lstStyle>
          <a:p>
            <a:r>
              <a:rPr lang="nb-NO" err="1"/>
              <a:t>Quote</a:t>
            </a:r>
            <a:endParaRPr lang="sv-SE"/>
          </a:p>
        </p:txBody>
      </p:sp>
      <p:sp>
        <p:nvSpPr>
          <p:cNvPr id="3" name="Plassholder for dato 2">
            <a:extLst>
              <a:ext uri="{FF2B5EF4-FFF2-40B4-BE49-F238E27FC236}">
                <a16:creationId xmlns:a16="http://schemas.microsoft.com/office/drawing/2014/main" id="{E9825254-6D22-778D-6029-452DC68903AF}"/>
              </a:ext>
            </a:extLst>
          </p:cNvPr>
          <p:cNvSpPr>
            <a:spLocks noGrp="1"/>
          </p:cNvSpPr>
          <p:nvPr>
            <p:ph type="dt" sz="half" idx="10"/>
          </p:nvPr>
        </p:nvSpPr>
        <p:spPr/>
        <p:txBody>
          <a:bodyPr/>
          <a:lstStyle/>
          <a:p>
            <a:fld id="{E3F51E71-AF8C-41F4-B317-37B016625C5A}" type="datetime1">
              <a:rPr lang="sv-SE" smtClean="0"/>
              <a:t>2024-11-21</a:t>
            </a:fld>
            <a:endParaRPr lang="sv-SE"/>
          </a:p>
        </p:txBody>
      </p:sp>
      <p:sp>
        <p:nvSpPr>
          <p:cNvPr id="4" name="Plassholder for bunntekst 3">
            <a:extLst>
              <a:ext uri="{FF2B5EF4-FFF2-40B4-BE49-F238E27FC236}">
                <a16:creationId xmlns:a16="http://schemas.microsoft.com/office/drawing/2014/main" id="{0177A564-7C60-5AFF-3B27-47A2FFE1726C}"/>
              </a:ext>
            </a:extLst>
          </p:cNvPr>
          <p:cNvSpPr>
            <a:spLocks noGrp="1"/>
          </p:cNvSpPr>
          <p:nvPr>
            <p:ph type="ftr" sz="quarter" idx="11"/>
          </p:nvPr>
        </p:nvSpPr>
        <p:spPr/>
        <p:txBody>
          <a:bodyPr/>
          <a:lstStyle/>
          <a:p>
            <a:endParaRPr lang="sv-SE"/>
          </a:p>
        </p:txBody>
      </p:sp>
      <p:sp>
        <p:nvSpPr>
          <p:cNvPr id="5" name="Plassholder for lysbildenummer 4">
            <a:extLst>
              <a:ext uri="{FF2B5EF4-FFF2-40B4-BE49-F238E27FC236}">
                <a16:creationId xmlns:a16="http://schemas.microsoft.com/office/drawing/2014/main" id="{BC094215-C1DD-2E2C-CC27-4B6F9A522CC7}"/>
              </a:ext>
            </a:extLst>
          </p:cNvPr>
          <p:cNvSpPr>
            <a:spLocks noGrp="1"/>
          </p:cNvSpPr>
          <p:nvPr>
            <p:ph type="sldNum" sz="quarter" idx="12"/>
          </p:nvPr>
        </p:nvSpPr>
        <p:spPr/>
        <p:txBody>
          <a:bodyPr/>
          <a:lstStyle>
            <a:lvl1pPr>
              <a:defRPr>
                <a:solidFill>
                  <a:schemeClr val="lt1"/>
                </a:solidFill>
              </a:defRPr>
            </a:lvl1pPr>
          </a:lstStyle>
          <a:p>
            <a:fld id="{4EADB2E4-2809-4C85-B511-BAACE80F7AD9}" type="slidenum">
              <a:rPr lang="sv-SE" smtClean="0"/>
              <a:pPr/>
              <a:t>‹#›</a:t>
            </a:fld>
            <a:endParaRPr lang="sv-SE"/>
          </a:p>
        </p:txBody>
      </p:sp>
      <p:sp>
        <p:nvSpPr>
          <p:cNvPr id="11" name="Plassholder for tekst 10">
            <a:extLst>
              <a:ext uri="{FF2B5EF4-FFF2-40B4-BE49-F238E27FC236}">
                <a16:creationId xmlns:a16="http://schemas.microsoft.com/office/drawing/2014/main" id="{0DF536E7-0D92-9CDD-A1F6-468BE0B44E65}"/>
              </a:ext>
            </a:extLst>
          </p:cNvPr>
          <p:cNvSpPr>
            <a:spLocks noGrp="1"/>
          </p:cNvSpPr>
          <p:nvPr>
            <p:ph type="body" sz="quarter" idx="15" hasCustomPrompt="1"/>
          </p:nvPr>
        </p:nvSpPr>
        <p:spPr>
          <a:xfrm>
            <a:off x="975470" y="11938660"/>
            <a:ext cx="3423600" cy="1018171"/>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sv-SE"/>
          </a:p>
        </p:txBody>
      </p:sp>
    </p:spTree>
    <p:extLst>
      <p:ext uri="{BB962C8B-B14F-4D97-AF65-F5344CB8AC3E}">
        <p14:creationId xmlns:p14="http://schemas.microsoft.com/office/powerpoint/2010/main" val="210993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Quote with light image">
    <p:spTree>
      <p:nvGrpSpPr>
        <p:cNvPr id="1" name=""/>
        <p:cNvGrpSpPr/>
        <p:nvPr/>
      </p:nvGrpSpPr>
      <p:grpSpPr>
        <a:xfrm>
          <a:off x="0" y="0"/>
          <a:ext cx="0" cy="0"/>
          <a:chOff x="0" y="0"/>
          <a:chExt cx="0" cy="0"/>
        </a:xfrm>
      </p:grpSpPr>
      <p:sp>
        <p:nvSpPr>
          <p:cNvPr id="9" name="Plassholder for bilde 14">
            <a:extLst>
              <a:ext uri="{FF2B5EF4-FFF2-40B4-BE49-F238E27FC236}">
                <a16:creationId xmlns:a16="http://schemas.microsoft.com/office/drawing/2014/main" id="{A7361502-BAF6-63E6-4F66-134460A83730}"/>
              </a:ext>
            </a:extLst>
          </p:cNvPr>
          <p:cNvSpPr>
            <a:spLocks noGrp="1"/>
          </p:cNvSpPr>
          <p:nvPr>
            <p:ph type="pic" sz="quarter" idx="14" hasCustomPrompt="1"/>
          </p:nvPr>
        </p:nvSpPr>
        <p:spPr>
          <a:xfrm>
            <a:off x="0" y="0"/>
            <a:ext cx="24382413" cy="13716000"/>
          </a:xfrm>
          <a:prstGeom prst="rect">
            <a:avLst/>
          </a:prstGeom>
          <a:solidFill>
            <a:schemeClr val="bg1">
              <a:lumMod val="65000"/>
            </a:schemeClr>
          </a:solidFill>
        </p:spPr>
        <p:txBody>
          <a:bodyPr tIns="1740535"/>
          <a:lstStyle>
            <a:lvl1pPr marL="457177" indent="-457177" algn="ctr" defTabSz="1828709" rtl="0" eaLnBrk="1" latinLnBrk="0" hangingPunct="1">
              <a:lnSpc>
                <a:spcPct val="100000"/>
              </a:lnSpc>
              <a:spcBef>
                <a:spcPts val="2000"/>
              </a:spcBef>
              <a:buFont typeface="Arial" panose="020B0604020202020204" pitchFamily="34" charset="0"/>
              <a:buNone/>
              <a:defRPr sz="4000"/>
            </a:lvl1pPr>
          </a:lstStyle>
          <a:p>
            <a:r>
              <a:rPr lang="sv-SE" err="1"/>
              <a:t>Insert</a:t>
            </a:r>
            <a:r>
              <a:rPr lang="sv-SE"/>
              <a:t> </a:t>
            </a:r>
            <a:r>
              <a:rPr lang="sv-SE" err="1"/>
              <a:t>picture</a:t>
            </a:r>
            <a:r>
              <a:rPr lang="sv-SE"/>
              <a:t> </a:t>
            </a:r>
            <a:r>
              <a:rPr lang="sv-SE" err="1"/>
              <a:t>here</a:t>
            </a:r>
            <a:r>
              <a:rPr lang="sv-SE"/>
              <a:t> via ”</a:t>
            </a:r>
            <a:r>
              <a:rPr lang="sv-SE" err="1"/>
              <a:t>Insert</a:t>
            </a:r>
            <a:r>
              <a:rPr lang="sv-SE"/>
              <a:t>” -&gt; ”Picture”</a:t>
            </a:r>
          </a:p>
        </p:txBody>
      </p:sp>
      <p:sp>
        <p:nvSpPr>
          <p:cNvPr id="2" name="Tittel 1">
            <a:extLst>
              <a:ext uri="{FF2B5EF4-FFF2-40B4-BE49-F238E27FC236}">
                <a16:creationId xmlns:a16="http://schemas.microsoft.com/office/drawing/2014/main" id="{451B796B-DBFC-8C76-40B5-6CDB629DA01B}"/>
              </a:ext>
            </a:extLst>
          </p:cNvPr>
          <p:cNvSpPr>
            <a:spLocks noGrp="1"/>
          </p:cNvSpPr>
          <p:nvPr>
            <p:ph type="title" hasCustomPrompt="1"/>
          </p:nvPr>
        </p:nvSpPr>
        <p:spPr>
          <a:xfrm>
            <a:off x="975470" y="4423195"/>
            <a:ext cx="17310943" cy="4616648"/>
          </a:xfrm>
        </p:spPr>
        <p:txBody>
          <a:bodyPr wrap="square">
            <a:noAutofit/>
          </a:bodyPr>
          <a:lstStyle>
            <a:lvl1pPr>
              <a:lnSpc>
                <a:spcPct val="100000"/>
              </a:lnSpc>
              <a:defRPr sz="10000" b="0">
                <a:solidFill>
                  <a:schemeClr val="dk1"/>
                </a:solidFill>
                <a:latin typeface="+mj-lt"/>
              </a:defRPr>
            </a:lvl1pPr>
          </a:lstStyle>
          <a:p>
            <a:r>
              <a:rPr lang="nb-NO" err="1"/>
              <a:t>Quote</a:t>
            </a:r>
            <a:endParaRPr lang="sv-SE"/>
          </a:p>
        </p:txBody>
      </p:sp>
      <p:sp>
        <p:nvSpPr>
          <p:cNvPr id="3" name="Plassholder for dato 2">
            <a:extLst>
              <a:ext uri="{FF2B5EF4-FFF2-40B4-BE49-F238E27FC236}">
                <a16:creationId xmlns:a16="http://schemas.microsoft.com/office/drawing/2014/main" id="{E9825254-6D22-778D-6029-452DC68903AF}"/>
              </a:ext>
            </a:extLst>
          </p:cNvPr>
          <p:cNvSpPr>
            <a:spLocks noGrp="1"/>
          </p:cNvSpPr>
          <p:nvPr>
            <p:ph type="dt" sz="half" idx="10"/>
          </p:nvPr>
        </p:nvSpPr>
        <p:spPr/>
        <p:txBody>
          <a:bodyPr/>
          <a:lstStyle/>
          <a:p>
            <a:fld id="{D939F866-7F33-43F2-97A2-72332BE0FF1F}" type="datetime1">
              <a:rPr lang="sv-SE" smtClean="0"/>
              <a:t>2024-11-21</a:t>
            </a:fld>
            <a:endParaRPr lang="sv-SE"/>
          </a:p>
        </p:txBody>
      </p:sp>
      <p:sp>
        <p:nvSpPr>
          <p:cNvPr id="4" name="Plassholder for bunntekst 3">
            <a:extLst>
              <a:ext uri="{FF2B5EF4-FFF2-40B4-BE49-F238E27FC236}">
                <a16:creationId xmlns:a16="http://schemas.microsoft.com/office/drawing/2014/main" id="{0177A564-7C60-5AFF-3B27-47A2FFE1726C}"/>
              </a:ext>
            </a:extLst>
          </p:cNvPr>
          <p:cNvSpPr>
            <a:spLocks noGrp="1"/>
          </p:cNvSpPr>
          <p:nvPr>
            <p:ph type="ftr" sz="quarter" idx="11"/>
          </p:nvPr>
        </p:nvSpPr>
        <p:spPr/>
        <p:txBody>
          <a:bodyPr/>
          <a:lstStyle/>
          <a:p>
            <a:endParaRPr lang="sv-SE"/>
          </a:p>
        </p:txBody>
      </p:sp>
      <p:sp>
        <p:nvSpPr>
          <p:cNvPr id="5" name="Plassholder for lysbildenummer 4">
            <a:extLst>
              <a:ext uri="{FF2B5EF4-FFF2-40B4-BE49-F238E27FC236}">
                <a16:creationId xmlns:a16="http://schemas.microsoft.com/office/drawing/2014/main" id="{BC094215-C1DD-2E2C-CC27-4B6F9A522CC7}"/>
              </a:ext>
            </a:extLst>
          </p:cNvPr>
          <p:cNvSpPr>
            <a:spLocks noGrp="1"/>
          </p:cNvSpPr>
          <p:nvPr>
            <p:ph type="sldNum" sz="quarter" idx="12"/>
          </p:nvPr>
        </p:nvSpPr>
        <p:spPr/>
        <p:txBody>
          <a:bodyPr/>
          <a:lstStyle/>
          <a:p>
            <a:fld id="{4EADB2E4-2809-4C85-B511-BAACE80F7AD9}" type="slidenum">
              <a:rPr lang="sv-SE" smtClean="0"/>
              <a:pPr/>
              <a:t>‹#›</a:t>
            </a:fld>
            <a:endParaRPr lang="sv-SE"/>
          </a:p>
        </p:txBody>
      </p:sp>
      <p:sp>
        <p:nvSpPr>
          <p:cNvPr id="7" name="Plassholder for tekst 6">
            <a:extLst>
              <a:ext uri="{FF2B5EF4-FFF2-40B4-BE49-F238E27FC236}">
                <a16:creationId xmlns:a16="http://schemas.microsoft.com/office/drawing/2014/main" id="{3755EC2D-83AE-33DB-EAAD-89649D8F074A}"/>
              </a:ext>
            </a:extLst>
          </p:cNvPr>
          <p:cNvSpPr>
            <a:spLocks noGrp="1"/>
          </p:cNvSpPr>
          <p:nvPr>
            <p:ph type="body" sz="quarter" idx="15" hasCustomPrompt="1"/>
          </p:nvPr>
        </p:nvSpPr>
        <p:spPr>
          <a:xfrm>
            <a:off x="975470" y="11938660"/>
            <a:ext cx="3423600" cy="1018171"/>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sv-SE"/>
          </a:p>
        </p:txBody>
      </p:sp>
    </p:spTree>
    <p:extLst>
      <p:ext uri="{BB962C8B-B14F-4D97-AF65-F5344CB8AC3E}">
        <p14:creationId xmlns:p14="http://schemas.microsoft.com/office/powerpoint/2010/main" val="7447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slide with dark image">
    <p:spTree>
      <p:nvGrpSpPr>
        <p:cNvPr id="1" name=""/>
        <p:cNvGrpSpPr/>
        <p:nvPr/>
      </p:nvGrpSpPr>
      <p:grpSpPr>
        <a:xfrm>
          <a:off x="0" y="0"/>
          <a:ext cx="0" cy="0"/>
          <a:chOff x="0" y="0"/>
          <a:chExt cx="0" cy="0"/>
        </a:xfrm>
      </p:grpSpPr>
      <p:sp>
        <p:nvSpPr>
          <p:cNvPr id="7" name="Plassholder for bilde 14">
            <a:extLst>
              <a:ext uri="{FF2B5EF4-FFF2-40B4-BE49-F238E27FC236}">
                <a16:creationId xmlns:a16="http://schemas.microsoft.com/office/drawing/2014/main" id="{1F6DCB07-7BB1-8DD4-57DC-BFEF48CEDCE8}"/>
              </a:ext>
            </a:extLst>
          </p:cNvPr>
          <p:cNvSpPr>
            <a:spLocks noGrp="1"/>
          </p:cNvSpPr>
          <p:nvPr>
            <p:ph type="pic" sz="quarter" idx="14"/>
          </p:nvPr>
        </p:nvSpPr>
        <p:spPr>
          <a:xfrm>
            <a:off x="0" y="0"/>
            <a:ext cx="24382413" cy="13716000"/>
          </a:xfrm>
          <a:prstGeom prst="rect">
            <a:avLst/>
          </a:prstGeom>
          <a:solidFill>
            <a:schemeClr val="bg1">
              <a:lumMod val="65000"/>
            </a:schemeClr>
          </a:solidFill>
        </p:spPr>
        <p:txBody>
          <a:bodyPr tIns="1740535"/>
          <a:lstStyle>
            <a:lvl1pPr marL="457177" indent="-457177" algn="ctr" defTabSz="1828709" rtl="0" eaLnBrk="1" latinLnBrk="0" hangingPunct="1">
              <a:lnSpc>
                <a:spcPct val="100000"/>
              </a:lnSpc>
              <a:spcBef>
                <a:spcPts val="2000"/>
              </a:spcBef>
              <a:buFont typeface="Arial" panose="020B0604020202020204" pitchFamily="34" charset="0"/>
              <a:buNone/>
              <a:defRPr sz="4000"/>
            </a:lvl1pPr>
          </a:lstStyle>
          <a:p>
            <a:r>
              <a:rPr lang="nb-NO"/>
              <a:t>Klikk på ikonet for å legge til et bilde</a:t>
            </a:r>
            <a:endParaRPr lang="sv-SE"/>
          </a:p>
        </p:txBody>
      </p:sp>
      <p:sp>
        <p:nvSpPr>
          <p:cNvPr id="3" name="Plassholder for tekst 2">
            <a:extLst>
              <a:ext uri="{FF2B5EF4-FFF2-40B4-BE49-F238E27FC236}">
                <a16:creationId xmlns:a16="http://schemas.microsoft.com/office/drawing/2014/main" id="{225B4BD3-1C84-8613-6698-E6D89B6CF6DF}"/>
              </a:ext>
            </a:extLst>
          </p:cNvPr>
          <p:cNvSpPr>
            <a:spLocks noGrp="1"/>
          </p:cNvSpPr>
          <p:nvPr>
            <p:ph type="body" idx="1" hasCustomPrompt="1"/>
          </p:nvPr>
        </p:nvSpPr>
        <p:spPr>
          <a:xfrm>
            <a:off x="1014414" y="5398516"/>
            <a:ext cx="17310942" cy="615553"/>
          </a:xfrm>
        </p:spPr>
        <p:txBody>
          <a:bodyPr wrap="square" lIns="0" tIns="0" rIns="0" bIns="0">
            <a:spAutoFit/>
          </a:bodyPr>
          <a:lstStyle>
            <a:lvl1pPr marL="0" indent="0">
              <a:spcBef>
                <a:spcPts val="0"/>
              </a:spcBef>
              <a:buNone/>
              <a:defRPr sz="4000">
                <a:solidFill>
                  <a:schemeClr val="lt1"/>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nb-NO"/>
              <a:t>Credit line </a:t>
            </a:r>
            <a:r>
              <a:rPr lang="nb-NO" err="1"/>
              <a:t>optional</a:t>
            </a:r>
            <a:endParaRPr lang="nb-NO"/>
          </a:p>
        </p:txBody>
      </p:sp>
      <p:sp>
        <p:nvSpPr>
          <p:cNvPr id="4" name="Plassholder for dato 3">
            <a:extLst>
              <a:ext uri="{FF2B5EF4-FFF2-40B4-BE49-F238E27FC236}">
                <a16:creationId xmlns:a16="http://schemas.microsoft.com/office/drawing/2014/main" id="{FD958D51-C25D-BDA0-1739-3188EAC1EEAB}"/>
              </a:ext>
            </a:extLst>
          </p:cNvPr>
          <p:cNvSpPr>
            <a:spLocks noGrp="1"/>
          </p:cNvSpPr>
          <p:nvPr>
            <p:ph type="dt" sz="half" idx="10"/>
          </p:nvPr>
        </p:nvSpPr>
        <p:spPr/>
        <p:txBody>
          <a:bodyPr lIns="0" tIns="0" rIns="0" bIns="0"/>
          <a:lstStyle/>
          <a:p>
            <a:fld id="{F396246D-9EEF-4ABC-9EC2-223DEBDA944D}" type="datetime1">
              <a:rPr lang="sv-SE" smtClean="0"/>
              <a:t>2024-11-21</a:t>
            </a:fld>
            <a:endParaRPr lang="sv-SE"/>
          </a:p>
        </p:txBody>
      </p:sp>
      <p:sp>
        <p:nvSpPr>
          <p:cNvPr id="5" name="Plassholder for bunntekst 4">
            <a:extLst>
              <a:ext uri="{FF2B5EF4-FFF2-40B4-BE49-F238E27FC236}">
                <a16:creationId xmlns:a16="http://schemas.microsoft.com/office/drawing/2014/main" id="{EC5E138E-CFE5-23E2-48E1-7AD40C1A6A33}"/>
              </a:ext>
            </a:extLst>
          </p:cNvPr>
          <p:cNvSpPr>
            <a:spLocks noGrp="1"/>
          </p:cNvSpPr>
          <p:nvPr>
            <p:ph type="ftr" sz="quarter" idx="11"/>
          </p:nvPr>
        </p:nvSpPr>
        <p:spPr/>
        <p:txBody>
          <a:bodyPr lIns="0" tIns="0" rIns="0" bIns="0"/>
          <a:lstStyle/>
          <a:p>
            <a:endParaRPr lang="sv-SE"/>
          </a:p>
        </p:txBody>
      </p:sp>
      <p:sp>
        <p:nvSpPr>
          <p:cNvPr id="6" name="Plassholder for lysbildenummer 5">
            <a:extLst>
              <a:ext uri="{FF2B5EF4-FFF2-40B4-BE49-F238E27FC236}">
                <a16:creationId xmlns:a16="http://schemas.microsoft.com/office/drawing/2014/main" id="{A669AF02-9B9E-693F-DAF4-45B19C6AB1D1}"/>
              </a:ext>
            </a:extLst>
          </p:cNvPr>
          <p:cNvSpPr>
            <a:spLocks noGrp="1"/>
          </p:cNvSpPr>
          <p:nvPr>
            <p:ph type="sldNum" sz="quarter" idx="12"/>
          </p:nvPr>
        </p:nvSpPr>
        <p:spPr/>
        <p:txBody>
          <a:bodyPr lIns="0" tIns="0" rIns="0" bIns="0"/>
          <a:lstStyle>
            <a:lvl1pPr>
              <a:defRPr>
                <a:solidFill>
                  <a:schemeClr val="lt1"/>
                </a:solidFill>
              </a:defRPr>
            </a:lvl1pPr>
          </a:lstStyle>
          <a:p>
            <a:fld id="{4EADB2E4-2809-4C85-B511-BAACE80F7AD9}" type="slidenum">
              <a:rPr lang="sv-SE" smtClean="0"/>
              <a:pPr/>
              <a:t>‹#›</a:t>
            </a:fld>
            <a:endParaRPr lang="sv-SE"/>
          </a:p>
        </p:txBody>
      </p:sp>
      <p:sp>
        <p:nvSpPr>
          <p:cNvPr id="8" name="Tittel 1">
            <a:extLst>
              <a:ext uri="{FF2B5EF4-FFF2-40B4-BE49-F238E27FC236}">
                <a16:creationId xmlns:a16="http://schemas.microsoft.com/office/drawing/2014/main" id="{DAB80C5C-A2DC-1174-16D6-9E5B5F006AB0}"/>
              </a:ext>
            </a:extLst>
          </p:cNvPr>
          <p:cNvSpPr>
            <a:spLocks noGrp="1"/>
          </p:cNvSpPr>
          <p:nvPr>
            <p:ph type="title"/>
          </p:nvPr>
        </p:nvSpPr>
        <p:spPr>
          <a:xfrm>
            <a:off x="975471" y="756101"/>
            <a:ext cx="17310942" cy="4154038"/>
          </a:xfrm>
        </p:spPr>
        <p:txBody>
          <a:bodyPr wrap="square">
            <a:noAutofit/>
          </a:bodyPr>
          <a:lstStyle>
            <a:lvl1pPr>
              <a:lnSpc>
                <a:spcPct val="100000"/>
              </a:lnSpc>
              <a:defRPr sz="13000" b="0">
                <a:solidFill>
                  <a:schemeClr val="lt1"/>
                </a:solidFill>
                <a:latin typeface="+mj-lt"/>
              </a:defRPr>
            </a:lvl1pPr>
          </a:lstStyle>
          <a:p>
            <a:r>
              <a:rPr lang="nb-NO"/>
              <a:t>Klikk for å redigere tittelstil</a:t>
            </a:r>
            <a:endParaRPr lang="sv-SE"/>
          </a:p>
        </p:txBody>
      </p:sp>
      <p:sp>
        <p:nvSpPr>
          <p:cNvPr id="9" name="Plassholder for tekst 10">
            <a:extLst>
              <a:ext uri="{FF2B5EF4-FFF2-40B4-BE49-F238E27FC236}">
                <a16:creationId xmlns:a16="http://schemas.microsoft.com/office/drawing/2014/main" id="{DF3B7CA7-EAF1-6BED-CBE8-9993AAEDD883}"/>
              </a:ext>
            </a:extLst>
          </p:cNvPr>
          <p:cNvSpPr>
            <a:spLocks noGrp="1"/>
          </p:cNvSpPr>
          <p:nvPr>
            <p:ph type="body" sz="quarter" idx="15" hasCustomPrompt="1"/>
          </p:nvPr>
        </p:nvSpPr>
        <p:spPr>
          <a:xfrm>
            <a:off x="975470" y="11938660"/>
            <a:ext cx="3423600" cy="1018171"/>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sv-SE"/>
          </a:p>
        </p:txBody>
      </p:sp>
    </p:spTree>
    <p:extLst>
      <p:ext uri="{BB962C8B-B14F-4D97-AF65-F5344CB8AC3E}">
        <p14:creationId xmlns:p14="http://schemas.microsoft.com/office/powerpoint/2010/main" val="101245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slide with light image">
    <p:spTree>
      <p:nvGrpSpPr>
        <p:cNvPr id="1" name=""/>
        <p:cNvGrpSpPr/>
        <p:nvPr/>
      </p:nvGrpSpPr>
      <p:grpSpPr>
        <a:xfrm>
          <a:off x="0" y="0"/>
          <a:ext cx="0" cy="0"/>
          <a:chOff x="0" y="0"/>
          <a:chExt cx="0" cy="0"/>
        </a:xfrm>
      </p:grpSpPr>
      <p:sp>
        <p:nvSpPr>
          <p:cNvPr id="7" name="Plassholder for bilde 14">
            <a:extLst>
              <a:ext uri="{FF2B5EF4-FFF2-40B4-BE49-F238E27FC236}">
                <a16:creationId xmlns:a16="http://schemas.microsoft.com/office/drawing/2014/main" id="{1F6DCB07-7BB1-8DD4-57DC-BFEF48CEDCE8}"/>
              </a:ext>
            </a:extLst>
          </p:cNvPr>
          <p:cNvSpPr>
            <a:spLocks noGrp="1"/>
          </p:cNvSpPr>
          <p:nvPr>
            <p:ph type="pic" sz="quarter" idx="14"/>
          </p:nvPr>
        </p:nvSpPr>
        <p:spPr>
          <a:xfrm>
            <a:off x="0" y="0"/>
            <a:ext cx="24382413" cy="13716000"/>
          </a:xfrm>
          <a:prstGeom prst="rect">
            <a:avLst/>
          </a:prstGeom>
          <a:solidFill>
            <a:schemeClr val="bg1">
              <a:lumMod val="65000"/>
            </a:schemeClr>
          </a:solidFill>
        </p:spPr>
        <p:txBody>
          <a:bodyPr tIns="1740535"/>
          <a:lstStyle>
            <a:lvl1pPr marL="457177" indent="-457177" algn="ctr" defTabSz="1828709" rtl="0" eaLnBrk="1" latinLnBrk="0" hangingPunct="1">
              <a:lnSpc>
                <a:spcPct val="100000"/>
              </a:lnSpc>
              <a:spcBef>
                <a:spcPts val="2000"/>
              </a:spcBef>
              <a:buFont typeface="Arial" panose="020B0604020202020204" pitchFamily="34" charset="0"/>
              <a:buNone/>
              <a:defRPr sz="4000"/>
            </a:lvl1pPr>
          </a:lstStyle>
          <a:p>
            <a:r>
              <a:rPr lang="nb-NO"/>
              <a:t>Klikk på ikonet for å legge til et bilde</a:t>
            </a:r>
            <a:endParaRPr lang="sv-SE"/>
          </a:p>
        </p:txBody>
      </p:sp>
      <p:sp>
        <p:nvSpPr>
          <p:cNvPr id="3" name="Plassholder for tekst 2">
            <a:extLst>
              <a:ext uri="{FF2B5EF4-FFF2-40B4-BE49-F238E27FC236}">
                <a16:creationId xmlns:a16="http://schemas.microsoft.com/office/drawing/2014/main" id="{225B4BD3-1C84-8613-6698-E6D89B6CF6DF}"/>
              </a:ext>
            </a:extLst>
          </p:cNvPr>
          <p:cNvSpPr>
            <a:spLocks noGrp="1"/>
          </p:cNvSpPr>
          <p:nvPr>
            <p:ph type="body" idx="1" hasCustomPrompt="1"/>
          </p:nvPr>
        </p:nvSpPr>
        <p:spPr>
          <a:xfrm>
            <a:off x="1014414" y="5398516"/>
            <a:ext cx="17310942" cy="615553"/>
          </a:xfrm>
        </p:spPr>
        <p:txBody>
          <a:bodyPr wrap="square" lIns="0" tIns="0" rIns="0" bIns="0">
            <a:spAutoFit/>
          </a:bodyPr>
          <a:lstStyle>
            <a:lvl1pPr marL="0" indent="0">
              <a:spcBef>
                <a:spcPts val="0"/>
              </a:spcBef>
              <a:buNone/>
              <a:defRPr sz="4000">
                <a:solidFill>
                  <a:schemeClr val="dk1"/>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nb-NO"/>
              <a:t>Credit line </a:t>
            </a:r>
            <a:r>
              <a:rPr lang="nb-NO" err="1"/>
              <a:t>optional</a:t>
            </a:r>
            <a:endParaRPr lang="nb-NO"/>
          </a:p>
        </p:txBody>
      </p:sp>
      <p:sp>
        <p:nvSpPr>
          <p:cNvPr id="4" name="Plassholder for dato 3">
            <a:extLst>
              <a:ext uri="{FF2B5EF4-FFF2-40B4-BE49-F238E27FC236}">
                <a16:creationId xmlns:a16="http://schemas.microsoft.com/office/drawing/2014/main" id="{FD958D51-C25D-BDA0-1739-3188EAC1EEAB}"/>
              </a:ext>
            </a:extLst>
          </p:cNvPr>
          <p:cNvSpPr>
            <a:spLocks noGrp="1"/>
          </p:cNvSpPr>
          <p:nvPr>
            <p:ph type="dt" sz="half" idx="10"/>
          </p:nvPr>
        </p:nvSpPr>
        <p:spPr/>
        <p:txBody>
          <a:bodyPr lIns="0" tIns="0" rIns="0" bIns="0"/>
          <a:lstStyle/>
          <a:p>
            <a:fld id="{FA7EFCBF-BB3F-4280-AD0B-3737C85D429C}" type="datetime1">
              <a:rPr lang="sv-SE" smtClean="0"/>
              <a:t>2024-11-21</a:t>
            </a:fld>
            <a:endParaRPr lang="sv-SE"/>
          </a:p>
        </p:txBody>
      </p:sp>
      <p:sp>
        <p:nvSpPr>
          <p:cNvPr id="5" name="Plassholder for bunntekst 4">
            <a:extLst>
              <a:ext uri="{FF2B5EF4-FFF2-40B4-BE49-F238E27FC236}">
                <a16:creationId xmlns:a16="http://schemas.microsoft.com/office/drawing/2014/main" id="{EC5E138E-CFE5-23E2-48E1-7AD40C1A6A33}"/>
              </a:ext>
            </a:extLst>
          </p:cNvPr>
          <p:cNvSpPr>
            <a:spLocks noGrp="1"/>
          </p:cNvSpPr>
          <p:nvPr>
            <p:ph type="ftr" sz="quarter" idx="11"/>
          </p:nvPr>
        </p:nvSpPr>
        <p:spPr/>
        <p:txBody>
          <a:bodyPr lIns="0" tIns="0" rIns="0" bIns="0"/>
          <a:lstStyle/>
          <a:p>
            <a:endParaRPr lang="sv-SE"/>
          </a:p>
        </p:txBody>
      </p:sp>
      <p:sp>
        <p:nvSpPr>
          <p:cNvPr id="6" name="Plassholder for lysbildenummer 5">
            <a:extLst>
              <a:ext uri="{FF2B5EF4-FFF2-40B4-BE49-F238E27FC236}">
                <a16:creationId xmlns:a16="http://schemas.microsoft.com/office/drawing/2014/main" id="{A669AF02-9B9E-693F-DAF4-45B19C6AB1D1}"/>
              </a:ext>
            </a:extLst>
          </p:cNvPr>
          <p:cNvSpPr>
            <a:spLocks noGrp="1"/>
          </p:cNvSpPr>
          <p:nvPr>
            <p:ph type="sldNum" sz="quarter" idx="12"/>
          </p:nvPr>
        </p:nvSpPr>
        <p:spPr/>
        <p:txBody>
          <a:bodyPr lIns="0" tIns="0" rIns="0" bIns="0"/>
          <a:lstStyle>
            <a:lvl1pPr>
              <a:defRPr>
                <a:solidFill>
                  <a:schemeClr val="dk1"/>
                </a:solidFill>
              </a:defRPr>
            </a:lvl1pPr>
          </a:lstStyle>
          <a:p>
            <a:fld id="{4EADB2E4-2809-4C85-B511-BAACE80F7AD9}" type="slidenum">
              <a:rPr lang="sv-SE" smtClean="0"/>
              <a:pPr/>
              <a:t>‹#›</a:t>
            </a:fld>
            <a:endParaRPr lang="sv-SE"/>
          </a:p>
        </p:txBody>
      </p:sp>
      <p:sp>
        <p:nvSpPr>
          <p:cNvPr id="8" name="Tittel 1">
            <a:extLst>
              <a:ext uri="{FF2B5EF4-FFF2-40B4-BE49-F238E27FC236}">
                <a16:creationId xmlns:a16="http://schemas.microsoft.com/office/drawing/2014/main" id="{DAB80C5C-A2DC-1174-16D6-9E5B5F006AB0}"/>
              </a:ext>
            </a:extLst>
          </p:cNvPr>
          <p:cNvSpPr>
            <a:spLocks noGrp="1"/>
          </p:cNvSpPr>
          <p:nvPr>
            <p:ph type="title"/>
          </p:nvPr>
        </p:nvSpPr>
        <p:spPr>
          <a:xfrm>
            <a:off x="975471" y="756101"/>
            <a:ext cx="17310942" cy="4154038"/>
          </a:xfrm>
        </p:spPr>
        <p:txBody>
          <a:bodyPr wrap="square">
            <a:noAutofit/>
          </a:bodyPr>
          <a:lstStyle>
            <a:lvl1pPr>
              <a:lnSpc>
                <a:spcPct val="100000"/>
              </a:lnSpc>
              <a:defRPr sz="13000" b="0">
                <a:solidFill>
                  <a:schemeClr val="dk1"/>
                </a:solidFill>
                <a:latin typeface="+mj-lt"/>
              </a:defRPr>
            </a:lvl1pPr>
          </a:lstStyle>
          <a:p>
            <a:r>
              <a:rPr lang="nb-NO"/>
              <a:t>Klikk for å redigere tittelstil</a:t>
            </a:r>
            <a:endParaRPr lang="sv-SE"/>
          </a:p>
        </p:txBody>
      </p:sp>
      <p:sp>
        <p:nvSpPr>
          <p:cNvPr id="2" name="Plassholder for tekst 6">
            <a:extLst>
              <a:ext uri="{FF2B5EF4-FFF2-40B4-BE49-F238E27FC236}">
                <a16:creationId xmlns:a16="http://schemas.microsoft.com/office/drawing/2014/main" id="{ABC3A8EC-5657-E9EB-BEE4-6C4CF2D98723}"/>
              </a:ext>
            </a:extLst>
          </p:cNvPr>
          <p:cNvSpPr>
            <a:spLocks noGrp="1"/>
          </p:cNvSpPr>
          <p:nvPr>
            <p:ph type="body" sz="quarter" idx="15" hasCustomPrompt="1"/>
          </p:nvPr>
        </p:nvSpPr>
        <p:spPr>
          <a:xfrm>
            <a:off x="975470" y="11938660"/>
            <a:ext cx="3423600" cy="1018171"/>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sv-SE"/>
          </a:p>
        </p:txBody>
      </p:sp>
    </p:spTree>
    <p:extLst>
      <p:ext uri="{BB962C8B-B14F-4D97-AF65-F5344CB8AC3E}">
        <p14:creationId xmlns:p14="http://schemas.microsoft.com/office/powerpoint/2010/main" val="353955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slide with dark image #2">
    <p:spTree>
      <p:nvGrpSpPr>
        <p:cNvPr id="1" name=""/>
        <p:cNvGrpSpPr/>
        <p:nvPr/>
      </p:nvGrpSpPr>
      <p:grpSpPr>
        <a:xfrm>
          <a:off x="0" y="0"/>
          <a:ext cx="0" cy="0"/>
          <a:chOff x="0" y="0"/>
          <a:chExt cx="0" cy="0"/>
        </a:xfrm>
      </p:grpSpPr>
      <p:sp>
        <p:nvSpPr>
          <p:cNvPr id="7" name="Plassholder for bilde 14">
            <a:extLst>
              <a:ext uri="{FF2B5EF4-FFF2-40B4-BE49-F238E27FC236}">
                <a16:creationId xmlns:a16="http://schemas.microsoft.com/office/drawing/2014/main" id="{1F6DCB07-7BB1-8DD4-57DC-BFEF48CEDCE8}"/>
              </a:ext>
            </a:extLst>
          </p:cNvPr>
          <p:cNvSpPr>
            <a:spLocks noGrp="1"/>
          </p:cNvSpPr>
          <p:nvPr>
            <p:ph type="pic" sz="quarter" idx="14"/>
          </p:nvPr>
        </p:nvSpPr>
        <p:spPr>
          <a:xfrm>
            <a:off x="0" y="0"/>
            <a:ext cx="24382413" cy="13716000"/>
          </a:xfrm>
          <a:prstGeom prst="rect">
            <a:avLst/>
          </a:prstGeom>
          <a:solidFill>
            <a:schemeClr val="bg1">
              <a:lumMod val="65000"/>
            </a:schemeClr>
          </a:solidFill>
        </p:spPr>
        <p:txBody>
          <a:bodyPr tIns="1740535"/>
          <a:lstStyle>
            <a:lvl1pPr marL="457177" indent="-457177" algn="ctr" defTabSz="1828709" rtl="0" eaLnBrk="1" latinLnBrk="0" hangingPunct="1">
              <a:lnSpc>
                <a:spcPct val="100000"/>
              </a:lnSpc>
              <a:spcBef>
                <a:spcPts val="2000"/>
              </a:spcBef>
              <a:buFont typeface="Arial" panose="020B0604020202020204" pitchFamily="34" charset="0"/>
              <a:buNone/>
              <a:defRPr sz="4000"/>
            </a:lvl1pPr>
          </a:lstStyle>
          <a:p>
            <a:r>
              <a:rPr lang="nb-NO"/>
              <a:t>Klikk på ikonet for å legge til et bilde</a:t>
            </a:r>
            <a:endParaRPr lang="sv-SE"/>
          </a:p>
        </p:txBody>
      </p:sp>
      <p:sp>
        <p:nvSpPr>
          <p:cNvPr id="4" name="Plassholder for dato 3">
            <a:extLst>
              <a:ext uri="{FF2B5EF4-FFF2-40B4-BE49-F238E27FC236}">
                <a16:creationId xmlns:a16="http://schemas.microsoft.com/office/drawing/2014/main" id="{FD958D51-C25D-BDA0-1739-3188EAC1EEAB}"/>
              </a:ext>
            </a:extLst>
          </p:cNvPr>
          <p:cNvSpPr>
            <a:spLocks noGrp="1"/>
          </p:cNvSpPr>
          <p:nvPr>
            <p:ph type="dt" sz="half" idx="10"/>
          </p:nvPr>
        </p:nvSpPr>
        <p:spPr/>
        <p:txBody>
          <a:bodyPr lIns="0" tIns="0" rIns="0" bIns="0"/>
          <a:lstStyle/>
          <a:p>
            <a:fld id="{E1C60B1C-7A03-4C12-8BE3-21D3C0299B44}" type="datetime1">
              <a:rPr lang="sv-SE" smtClean="0"/>
              <a:t>2024-11-21</a:t>
            </a:fld>
            <a:endParaRPr lang="sv-SE"/>
          </a:p>
        </p:txBody>
      </p:sp>
      <p:sp>
        <p:nvSpPr>
          <p:cNvPr id="5" name="Plassholder for bunntekst 4">
            <a:extLst>
              <a:ext uri="{FF2B5EF4-FFF2-40B4-BE49-F238E27FC236}">
                <a16:creationId xmlns:a16="http://schemas.microsoft.com/office/drawing/2014/main" id="{EC5E138E-CFE5-23E2-48E1-7AD40C1A6A33}"/>
              </a:ext>
            </a:extLst>
          </p:cNvPr>
          <p:cNvSpPr>
            <a:spLocks noGrp="1"/>
          </p:cNvSpPr>
          <p:nvPr>
            <p:ph type="ftr" sz="quarter" idx="11"/>
          </p:nvPr>
        </p:nvSpPr>
        <p:spPr/>
        <p:txBody>
          <a:bodyPr lIns="0" tIns="0" rIns="0" bIns="0"/>
          <a:lstStyle/>
          <a:p>
            <a:endParaRPr lang="sv-SE"/>
          </a:p>
        </p:txBody>
      </p:sp>
      <p:sp>
        <p:nvSpPr>
          <p:cNvPr id="6" name="Plassholder for lysbildenummer 5">
            <a:extLst>
              <a:ext uri="{FF2B5EF4-FFF2-40B4-BE49-F238E27FC236}">
                <a16:creationId xmlns:a16="http://schemas.microsoft.com/office/drawing/2014/main" id="{A669AF02-9B9E-693F-DAF4-45B19C6AB1D1}"/>
              </a:ext>
            </a:extLst>
          </p:cNvPr>
          <p:cNvSpPr>
            <a:spLocks noGrp="1"/>
          </p:cNvSpPr>
          <p:nvPr>
            <p:ph type="sldNum" sz="quarter" idx="12"/>
          </p:nvPr>
        </p:nvSpPr>
        <p:spPr/>
        <p:txBody>
          <a:bodyPr lIns="0" tIns="0" rIns="0" bIns="0"/>
          <a:lstStyle>
            <a:lvl1pPr>
              <a:defRPr>
                <a:solidFill>
                  <a:schemeClr val="lt1"/>
                </a:solidFill>
              </a:defRPr>
            </a:lvl1pPr>
          </a:lstStyle>
          <a:p>
            <a:fld id="{4EADB2E4-2809-4C85-B511-BAACE80F7AD9}" type="slidenum">
              <a:rPr lang="sv-SE" smtClean="0"/>
              <a:pPr/>
              <a:t>‹#›</a:t>
            </a:fld>
            <a:endParaRPr lang="sv-SE"/>
          </a:p>
        </p:txBody>
      </p:sp>
      <p:sp>
        <p:nvSpPr>
          <p:cNvPr id="8" name="Tittel 1">
            <a:extLst>
              <a:ext uri="{FF2B5EF4-FFF2-40B4-BE49-F238E27FC236}">
                <a16:creationId xmlns:a16="http://schemas.microsoft.com/office/drawing/2014/main" id="{DAB80C5C-A2DC-1174-16D6-9E5B5F006AB0}"/>
              </a:ext>
            </a:extLst>
          </p:cNvPr>
          <p:cNvSpPr>
            <a:spLocks noGrp="1"/>
          </p:cNvSpPr>
          <p:nvPr>
            <p:ph type="title"/>
          </p:nvPr>
        </p:nvSpPr>
        <p:spPr>
          <a:xfrm>
            <a:off x="975471" y="3823151"/>
            <a:ext cx="17310942" cy="2000548"/>
          </a:xfrm>
        </p:spPr>
        <p:txBody>
          <a:bodyPr wrap="square">
            <a:spAutoFit/>
          </a:bodyPr>
          <a:lstStyle>
            <a:lvl1pPr>
              <a:lnSpc>
                <a:spcPct val="100000"/>
              </a:lnSpc>
              <a:defRPr sz="13000" b="0">
                <a:solidFill>
                  <a:schemeClr val="lt1"/>
                </a:solidFill>
                <a:latin typeface="+mj-lt"/>
              </a:defRPr>
            </a:lvl1pPr>
          </a:lstStyle>
          <a:p>
            <a:r>
              <a:rPr lang="nb-NO"/>
              <a:t>Klikk for å redigere tittelstil</a:t>
            </a:r>
            <a:endParaRPr lang="sv-SE"/>
          </a:p>
        </p:txBody>
      </p:sp>
      <p:sp>
        <p:nvSpPr>
          <p:cNvPr id="9" name="Plassholder for tekst 10">
            <a:extLst>
              <a:ext uri="{FF2B5EF4-FFF2-40B4-BE49-F238E27FC236}">
                <a16:creationId xmlns:a16="http://schemas.microsoft.com/office/drawing/2014/main" id="{DF3B7CA7-EAF1-6BED-CBE8-9993AAEDD883}"/>
              </a:ext>
            </a:extLst>
          </p:cNvPr>
          <p:cNvSpPr>
            <a:spLocks noGrp="1"/>
          </p:cNvSpPr>
          <p:nvPr>
            <p:ph type="body" sz="quarter" idx="15" hasCustomPrompt="1"/>
          </p:nvPr>
        </p:nvSpPr>
        <p:spPr>
          <a:xfrm>
            <a:off x="975470" y="11938660"/>
            <a:ext cx="3423600" cy="1018171"/>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sv-SE"/>
          </a:p>
        </p:txBody>
      </p:sp>
    </p:spTree>
    <p:extLst>
      <p:ext uri="{BB962C8B-B14F-4D97-AF65-F5344CB8AC3E}">
        <p14:creationId xmlns:p14="http://schemas.microsoft.com/office/powerpoint/2010/main" val="3797505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slide with light image #2">
    <p:spTree>
      <p:nvGrpSpPr>
        <p:cNvPr id="1" name=""/>
        <p:cNvGrpSpPr/>
        <p:nvPr/>
      </p:nvGrpSpPr>
      <p:grpSpPr>
        <a:xfrm>
          <a:off x="0" y="0"/>
          <a:ext cx="0" cy="0"/>
          <a:chOff x="0" y="0"/>
          <a:chExt cx="0" cy="0"/>
        </a:xfrm>
      </p:grpSpPr>
      <p:sp>
        <p:nvSpPr>
          <p:cNvPr id="7" name="Plassholder for bilde 14">
            <a:extLst>
              <a:ext uri="{FF2B5EF4-FFF2-40B4-BE49-F238E27FC236}">
                <a16:creationId xmlns:a16="http://schemas.microsoft.com/office/drawing/2014/main" id="{1F6DCB07-7BB1-8DD4-57DC-BFEF48CEDCE8}"/>
              </a:ext>
            </a:extLst>
          </p:cNvPr>
          <p:cNvSpPr>
            <a:spLocks noGrp="1"/>
          </p:cNvSpPr>
          <p:nvPr>
            <p:ph type="pic" sz="quarter" idx="14"/>
          </p:nvPr>
        </p:nvSpPr>
        <p:spPr>
          <a:xfrm>
            <a:off x="0" y="0"/>
            <a:ext cx="24382413" cy="13716000"/>
          </a:xfrm>
          <a:prstGeom prst="rect">
            <a:avLst/>
          </a:prstGeom>
          <a:solidFill>
            <a:schemeClr val="bg1">
              <a:lumMod val="65000"/>
            </a:schemeClr>
          </a:solidFill>
        </p:spPr>
        <p:txBody>
          <a:bodyPr tIns="1740535"/>
          <a:lstStyle>
            <a:lvl1pPr marL="457177" indent="-457177" algn="ctr" defTabSz="1828709" rtl="0" eaLnBrk="1" latinLnBrk="0" hangingPunct="1">
              <a:lnSpc>
                <a:spcPct val="100000"/>
              </a:lnSpc>
              <a:spcBef>
                <a:spcPts val="2000"/>
              </a:spcBef>
              <a:buFont typeface="Arial" panose="020B0604020202020204" pitchFamily="34" charset="0"/>
              <a:buNone/>
              <a:defRPr sz="4000"/>
            </a:lvl1pPr>
          </a:lstStyle>
          <a:p>
            <a:r>
              <a:rPr lang="nb-NO"/>
              <a:t>Klikk på ikonet for å legge til et bilde</a:t>
            </a:r>
            <a:endParaRPr lang="sv-SE"/>
          </a:p>
        </p:txBody>
      </p:sp>
      <p:sp>
        <p:nvSpPr>
          <p:cNvPr id="4" name="Plassholder for dato 3">
            <a:extLst>
              <a:ext uri="{FF2B5EF4-FFF2-40B4-BE49-F238E27FC236}">
                <a16:creationId xmlns:a16="http://schemas.microsoft.com/office/drawing/2014/main" id="{FD958D51-C25D-BDA0-1739-3188EAC1EEAB}"/>
              </a:ext>
            </a:extLst>
          </p:cNvPr>
          <p:cNvSpPr>
            <a:spLocks noGrp="1"/>
          </p:cNvSpPr>
          <p:nvPr>
            <p:ph type="dt" sz="half" idx="10"/>
          </p:nvPr>
        </p:nvSpPr>
        <p:spPr/>
        <p:txBody>
          <a:bodyPr lIns="0" tIns="0" rIns="0" bIns="0"/>
          <a:lstStyle/>
          <a:p>
            <a:fld id="{633FE833-F8BD-4607-9436-AF46360A71A2}" type="datetime1">
              <a:rPr lang="sv-SE" smtClean="0"/>
              <a:t>2024-11-21</a:t>
            </a:fld>
            <a:endParaRPr lang="sv-SE"/>
          </a:p>
        </p:txBody>
      </p:sp>
      <p:sp>
        <p:nvSpPr>
          <p:cNvPr id="5" name="Plassholder for bunntekst 4">
            <a:extLst>
              <a:ext uri="{FF2B5EF4-FFF2-40B4-BE49-F238E27FC236}">
                <a16:creationId xmlns:a16="http://schemas.microsoft.com/office/drawing/2014/main" id="{EC5E138E-CFE5-23E2-48E1-7AD40C1A6A33}"/>
              </a:ext>
            </a:extLst>
          </p:cNvPr>
          <p:cNvSpPr>
            <a:spLocks noGrp="1"/>
          </p:cNvSpPr>
          <p:nvPr>
            <p:ph type="ftr" sz="quarter" idx="11"/>
          </p:nvPr>
        </p:nvSpPr>
        <p:spPr/>
        <p:txBody>
          <a:bodyPr lIns="0" tIns="0" rIns="0" bIns="0"/>
          <a:lstStyle/>
          <a:p>
            <a:endParaRPr lang="sv-SE"/>
          </a:p>
        </p:txBody>
      </p:sp>
      <p:sp>
        <p:nvSpPr>
          <p:cNvPr id="6" name="Plassholder for lysbildenummer 5">
            <a:extLst>
              <a:ext uri="{FF2B5EF4-FFF2-40B4-BE49-F238E27FC236}">
                <a16:creationId xmlns:a16="http://schemas.microsoft.com/office/drawing/2014/main" id="{A669AF02-9B9E-693F-DAF4-45B19C6AB1D1}"/>
              </a:ext>
            </a:extLst>
          </p:cNvPr>
          <p:cNvSpPr>
            <a:spLocks noGrp="1"/>
          </p:cNvSpPr>
          <p:nvPr>
            <p:ph type="sldNum" sz="quarter" idx="12"/>
          </p:nvPr>
        </p:nvSpPr>
        <p:spPr/>
        <p:txBody>
          <a:bodyPr lIns="0" tIns="0" rIns="0" bIns="0"/>
          <a:lstStyle>
            <a:lvl1pPr>
              <a:defRPr>
                <a:solidFill>
                  <a:schemeClr val="dk1"/>
                </a:solidFill>
              </a:defRPr>
            </a:lvl1pPr>
          </a:lstStyle>
          <a:p>
            <a:fld id="{4EADB2E4-2809-4C85-B511-BAACE80F7AD9}" type="slidenum">
              <a:rPr lang="sv-SE" smtClean="0"/>
              <a:pPr/>
              <a:t>‹#›</a:t>
            </a:fld>
            <a:endParaRPr lang="sv-SE"/>
          </a:p>
        </p:txBody>
      </p:sp>
      <p:sp>
        <p:nvSpPr>
          <p:cNvPr id="2" name="Plassholder for tekst 6">
            <a:extLst>
              <a:ext uri="{FF2B5EF4-FFF2-40B4-BE49-F238E27FC236}">
                <a16:creationId xmlns:a16="http://schemas.microsoft.com/office/drawing/2014/main" id="{ABC3A8EC-5657-E9EB-BEE4-6C4CF2D98723}"/>
              </a:ext>
            </a:extLst>
          </p:cNvPr>
          <p:cNvSpPr>
            <a:spLocks noGrp="1"/>
          </p:cNvSpPr>
          <p:nvPr>
            <p:ph type="body" sz="quarter" idx="15" hasCustomPrompt="1"/>
          </p:nvPr>
        </p:nvSpPr>
        <p:spPr>
          <a:xfrm>
            <a:off x="975470" y="11938660"/>
            <a:ext cx="3423600" cy="1018171"/>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sv-SE"/>
          </a:p>
        </p:txBody>
      </p:sp>
      <p:sp>
        <p:nvSpPr>
          <p:cNvPr id="9" name="Tittel 1">
            <a:extLst>
              <a:ext uri="{FF2B5EF4-FFF2-40B4-BE49-F238E27FC236}">
                <a16:creationId xmlns:a16="http://schemas.microsoft.com/office/drawing/2014/main" id="{856D613E-05F6-EC0A-5CC1-E51FADE38151}"/>
              </a:ext>
            </a:extLst>
          </p:cNvPr>
          <p:cNvSpPr>
            <a:spLocks noGrp="1"/>
          </p:cNvSpPr>
          <p:nvPr>
            <p:ph type="title"/>
          </p:nvPr>
        </p:nvSpPr>
        <p:spPr>
          <a:xfrm>
            <a:off x="975471" y="3823151"/>
            <a:ext cx="17310942" cy="2000548"/>
          </a:xfrm>
        </p:spPr>
        <p:txBody>
          <a:bodyPr wrap="square">
            <a:spAutoFit/>
          </a:bodyPr>
          <a:lstStyle>
            <a:lvl1pPr>
              <a:lnSpc>
                <a:spcPct val="100000"/>
              </a:lnSpc>
              <a:defRPr sz="13000" b="0">
                <a:solidFill>
                  <a:schemeClr val="dk1"/>
                </a:solidFill>
                <a:latin typeface="+mj-lt"/>
              </a:defRPr>
            </a:lvl1pPr>
          </a:lstStyle>
          <a:p>
            <a:r>
              <a:rPr lang="nb-NO"/>
              <a:t>Klikk for å redigere tittelstil</a:t>
            </a:r>
            <a:endParaRPr lang="sv-SE"/>
          </a:p>
        </p:txBody>
      </p:sp>
    </p:spTree>
    <p:extLst>
      <p:ext uri="{BB962C8B-B14F-4D97-AF65-F5344CB8AC3E}">
        <p14:creationId xmlns:p14="http://schemas.microsoft.com/office/powerpoint/2010/main" val="64574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slide with illustration #1">
    <p:bg>
      <p:bgPr>
        <a:blipFill>
          <a:blip r:embed="rId2"/>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FD958D51-C25D-BDA0-1739-3188EAC1EEAB}"/>
              </a:ext>
            </a:extLst>
          </p:cNvPr>
          <p:cNvSpPr>
            <a:spLocks noGrp="1"/>
          </p:cNvSpPr>
          <p:nvPr>
            <p:ph type="dt" sz="half" idx="10"/>
          </p:nvPr>
        </p:nvSpPr>
        <p:spPr/>
        <p:txBody>
          <a:bodyPr lIns="0" tIns="0" rIns="0" bIns="0"/>
          <a:lstStyle/>
          <a:p>
            <a:fld id="{440EE3F9-7C0E-43AC-8ED4-532EB7BA2011}" type="datetime1">
              <a:rPr lang="sv-SE" smtClean="0"/>
              <a:t>2024-11-21</a:t>
            </a:fld>
            <a:endParaRPr lang="sv-SE"/>
          </a:p>
        </p:txBody>
      </p:sp>
      <p:sp>
        <p:nvSpPr>
          <p:cNvPr id="5" name="Plassholder for bunntekst 4">
            <a:extLst>
              <a:ext uri="{FF2B5EF4-FFF2-40B4-BE49-F238E27FC236}">
                <a16:creationId xmlns:a16="http://schemas.microsoft.com/office/drawing/2014/main" id="{EC5E138E-CFE5-23E2-48E1-7AD40C1A6A33}"/>
              </a:ext>
            </a:extLst>
          </p:cNvPr>
          <p:cNvSpPr>
            <a:spLocks noGrp="1"/>
          </p:cNvSpPr>
          <p:nvPr>
            <p:ph type="ftr" sz="quarter" idx="11"/>
          </p:nvPr>
        </p:nvSpPr>
        <p:spPr/>
        <p:txBody>
          <a:bodyPr lIns="0" tIns="0" rIns="0" bIns="0"/>
          <a:lstStyle/>
          <a:p>
            <a:endParaRPr lang="sv-SE"/>
          </a:p>
        </p:txBody>
      </p:sp>
      <p:sp>
        <p:nvSpPr>
          <p:cNvPr id="6" name="Plassholder for lysbildenummer 5">
            <a:extLst>
              <a:ext uri="{FF2B5EF4-FFF2-40B4-BE49-F238E27FC236}">
                <a16:creationId xmlns:a16="http://schemas.microsoft.com/office/drawing/2014/main" id="{A669AF02-9B9E-693F-DAF4-45B19C6AB1D1}"/>
              </a:ext>
            </a:extLst>
          </p:cNvPr>
          <p:cNvSpPr>
            <a:spLocks noGrp="1"/>
          </p:cNvSpPr>
          <p:nvPr>
            <p:ph type="sldNum" sz="quarter" idx="12"/>
          </p:nvPr>
        </p:nvSpPr>
        <p:spPr/>
        <p:txBody>
          <a:bodyPr lIns="0" tIns="0" rIns="0" bIns="0"/>
          <a:lstStyle>
            <a:lvl1pPr>
              <a:defRPr>
                <a:solidFill>
                  <a:schemeClr val="lt1"/>
                </a:solidFill>
              </a:defRPr>
            </a:lvl1pPr>
          </a:lstStyle>
          <a:p>
            <a:fld id="{4EADB2E4-2809-4C85-B511-BAACE80F7AD9}" type="slidenum">
              <a:rPr lang="sv-SE" smtClean="0"/>
              <a:pPr/>
              <a:t>‹#›</a:t>
            </a:fld>
            <a:endParaRPr lang="sv-SE"/>
          </a:p>
        </p:txBody>
      </p:sp>
      <p:sp>
        <p:nvSpPr>
          <p:cNvPr id="8" name="Tittel 1">
            <a:extLst>
              <a:ext uri="{FF2B5EF4-FFF2-40B4-BE49-F238E27FC236}">
                <a16:creationId xmlns:a16="http://schemas.microsoft.com/office/drawing/2014/main" id="{DAB80C5C-A2DC-1174-16D6-9E5B5F006AB0}"/>
              </a:ext>
            </a:extLst>
          </p:cNvPr>
          <p:cNvSpPr>
            <a:spLocks noGrp="1"/>
          </p:cNvSpPr>
          <p:nvPr>
            <p:ph type="title"/>
          </p:nvPr>
        </p:nvSpPr>
        <p:spPr>
          <a:xfrm>
            <a:off x="975471" y="3823151"/>
            <a:ext cx="17310942" cy="2000548"/>
          </a:xfrm>
        </p:spPr>
        <p:txBody>
          <a:bodyPr wrap="square">
            <a:spAutoFit/>
          </a:bodyPr>
          <a:lstStyle>
            <a:lvl1pPr>
              <a:lnSpc>
                <a:spcPct val="100000"/>
              </a:lnSpc>
              <a:defRPr sz="13000" b="0">
                <a:solidFill>
                  <a:schemeClr val="lt1"/>
                </a:solidFill>
                <a:latin typeface="+mj-lt"/>
              </a:defRPr>
            </a:lvl1pPr>
          </a:lstStyle>
          <a:p>
            <a:r>
              <a:rPr lang="nb-NO"/>
              <a:t>Klikk for å redigere tittelstil</a:t>
            </a:r>
            <a:endParaRPr lang="sv-SE"/>
          </a:p>
        </p:txBody>
      </p:sp>
      <p:pic>
        <p:nvPicPr>
          <p:cNvPr id="2" name="Grafikk 1">
            <a:extLst>
              <a:ext uri="{FF2B5EF4-FFF2-40B4-BE49-F238E27FC236}">
                <a16:creationId xmlns:a16="http://schemas.microsoft.com/office/drawing/2014/main" id="{00F7DA81-3C0A-D69A-A017-3E4DF21D85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5470" y="11938660"/>
            <a:ext cx="3423600" cy="1018171"/>
          </a:xfrm>
          <a:prstGeom prst="rect">
            <a:avLst/>
          </a:prstGeom>
        </p:spPr>
      </p:pic>
      <p:pic>
        <p:nvPicPr>
          <p:cNvPr id="3" name="Grafikk 2">
            <a:extLst>
              <a:ext uri="{FF2B5EF4-FFF2-40B4-BE49-F238E27FC236}">
                <a16:creationId xmlns:a16="http://schemas.microsoft.com/office/drawing/2014/main" id="{CCE531D8-D239-207B-DBA2-E185017723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5470" y="11938660"/>
            <a:ext cx="3423600" cy="1018171"/>
          </a:xfrm>
          <a:prstGeom prst="rect">
            <a:avLst/>
          </a:prstGeom>
        </p:spPr>
      </p:pic>
    </p:spTree>
    <p:extLst>
      <p:ext uri="{BB962C8B-B14F-4D97-AF65-F5344CB8AC3E}">
        <p14:creationId xmlns:p14="http://schemas.microsoft.com/office/powerpoint/2010/main" val="173802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81B4DDA-7FFF-4900-C6DF-69EA199D9CD8}"/>
              </a:ext>
            </a:extLst>
          </p:cNvPr>
          <p:cNvSpPr>
            <a:spLocks noGrp="1"/>
          </p:cNvSpPr>
          <p:nvPr>
            <p:ph type="title"/>
          </p:nvPr>
        </p:nvSpPr>
        <p:spPr>
          <a:xfrm>
            <a:off x="975722" y="1281263"/>
            <a:ext cx="22390691" cy="923330"/>
          </a:xfrm>
          <a:prstGeom prst="rect">
            <a:avLst/>
          </a:prstGeom>
        </p:spPr>
        <p:txBody>
          <a:bodyPr vert="horz" wrap="square" lIns="0" tIns="0" rIns="0" bIns="0" rtlCol="0" anchor="t">
            <a:spAutoFit/>
          </a:bodyPr>
          <a:lstStyle/>
          <a:p>
            <a:r>
              <a:rPr lang="nb-NO"/>
              <a:t>Klikk for å redigere tittelstil</a:t>
            </a:r>
            <a:endParaRPr lang="sv-SE"/>
          </a:p>
        </p:txBody>
      </p:sp>
      <p:sp>
        <p:nvSpPr>
          <p:cNvPr id="3" name="Plassholder for tekst 2">
            <a:extLst>
              <a:ext uri="{FF2B5EF4-FFF2-40B4-BE49-F238E27FC236}">
                <a16:creationId xmlns:a16="http://schemas.microsoft.com/office/drawing/2014/main" id="{6A643F2D-181A-5041-20F4-AB4ECFBBFA30}"/>
              </a:ext>
            </a:extLst>
          </p:cNvPr>
          <p:cNvSpPr>
            <a:spLocks noGrp="1"/>
          </p:cNvSpPr>
          <p:nvPr>
            <p:ph type="body" idx="1"/>
          </p:nvPr>
        </p:nvSpPr>
        <p:spPr>
          <a:xfrm>
            <a:off x="975722" y="3417554"/>
            <a:ext cx="22390691" cy="7821946"/>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sv-SE"/>
          </a:p>
        </p:txBody>
      </p:sp>
      <p:sp>
        <p:nvSpPr>
          <p:cNvPr id="4" name="Plassholder for dato 3">
            <a:extLst>
              <a:ext uri="{FF2B5EF4-FFF2-40B4-BE49-F238E27FC236}">
                <a16:creationId xmlns:a16="http://schemas.microsoft.com/office/drawing/2014/main" id="{2E92990F-B493-AC82-DFB6-0B5EA4CAC610}"/>
              </a:ext>
            </a:extLst>
          </p:cNvPr>
          <p:cNvSpPr>
            <a:spLocks noGrp="1"/>
          </p:cNvSpPr>
          <p:nvPr>
            <p:ph type="dt" sz="half" idx="2"/>
          </p:nvPr>
        </p:nvSpPr>
        <p:spPr>
          <a:xfrm>
            <a:off x="0" y="-358290"/>
            <a:ext cx="14402" cy="15389"/>
          </a:xfrm>
          <a:prstGeom prst="rect">
            <a:avLst/>
          </a:prstGeom>
        </p:spPr>
        <p:txBody>
          <a:bodyPr vert="horz" lIns="0" tIns="0" rIns="0" bIns="0" rtlCol="0" anchor="ctr">
            <a:spAutoFit/>
          </a:bodyPr>
          <a:lstStyle>
            <a:lvl1pPr algn="l">
              <a:defRPr sz="100">
                <a:solidFill>
                  <a:schemeClr val="tx1">
                    <a:tint val="75000"/>
                  </a:schemeClr>
                </a:solidFill>
              </a:defRPr>
            </a:lvl1pPr>
          </a:lstStyle>
          <a:p>
            <a:fld id="{FABD8F61-ABA5-43A3-BA61-45A4FC38FFA4}" type="datetime1">
              <a:rPr lang="sv-SE" smtClean="0"/>
              <a:t>2024-11-21</a:t>
            </a:fld>
            <a:endParaRPr lang="sv-SE"/>
          </a:p>
        </p:txBody>
      </p:sp>
      <p:sp>
        <p:nvSpPr>
          <p:cNvPr id="5" name="Plassholder for bunntekst 4">
            <a:extLst>
              <a:ext uri="{FF2B5EF4-FFF2-40B4-BE49-F238E27FC236}">
                <a16:creationId xmlns:a16="http://schemas.microsoft.com/office/drawing/2014/main" id="{7A65FD74-F965-3BEA-0367-55B5124C8D00}"/>
              </a:ext>
            </a:extLst>
          </p:cNvPr>
          <p:cNvSpPr>
            <a:spLocks noGrp="1"/>
          </p:cNvSpPr>
          <p:nvPr>
            <p:ph type="ftr" sz="quarter" idx="3"/>
          </p:nvPr>
        </p:nvSpPr>
        <p:spPr>
          <a:xfrm>
            <a:off x="0" y="-358290"/>
            <a:ext cx="14402" cy="15389"/>
          </a:xfrm>
          <a:prstGeom prst="rect">
            <a:avLst/>
          </a:prstGeom>
        </p:spPr>
        <p:txBody>
          <a:bodyPr vert="horz" lIns="0" tIns="0" rIns="0" bIns="0" rtlCol="0" anchor="ctr">
            <a:spAutoFit/>
          </a:bodyPr>
          <a:lstStyle>
            <a:lvl1pPr algn="ctr">
              <a:defRPr sz="100">
                <a:solidFill>
                  <a:schemeClr val="tx1">
                    <a:tint val="75000"/>
                  </a:schemeClr>
                </a:solidFill>
              </a:defRPr>
            </a:lvl1pPr>
          </a:lstStyle>
          <a:p>
            <a:endParaRPr lang="sv-SE"/>
          </a:p>
        </p:txBody>
      </p:sp>
      <p:sp>
        <p:nvSpPr>
          <p:cNvPr id="6" name="Plassholder for lysbildenummer 5">
            <a:extLst>
              <a:ext uri="{FF2B5EF4-FFF2-40B4-BE49-F238E27FC236}">
                <a16:creationId xmlns:a16="http://schemas.microsoft.com/office/drawing/2014/main" id="{172E1EEE-09CC-DF03-FE63-EBA5C236A9D4}"/>
              </a:ext>
            </a:extLst>
          </p:cNvPr>
          <p:cNvSpPr>
            <a:spLocks noGrp="1"/>
          </p:cNvSpPr>
          <p:nvPr>
            <p:ph type="sldNum" sz="quarter" idx="4"/>
          </p:nvPr>
        </p:nvSpPr>
        <p:spPr>
          <a:xfrm>
            <a:off x="17880370" y="12776907"/>
            <a:ext cx="5486043" cy="215444"/>
          </a:xfrm>
          <a:prstGeom prst="rect">
            <a:avLst/>
          </a:prstGeom>
        </p:spPr>
        <p:txBody>
          <a:bodyPr vert="horz" lIns="0" tIns="0" rIns="0" bIns="0" rtlCol="0" anchor="ctr">
            <a:spAutoFit/>
          </a:bodyPr>
          <a:lstStyle>
            <a:lvl1pPr algn="r">
              <a:defRPr sz="1400">
                <a:solidFill>
                  <a:schemeClr val="dk1"/>
                </a:solidFill>
              </a:defRPr>
            </a:lvl1pPr>
          </a:lstStyle>
          <a:p>
            <a:fld id="{4EADB2E4-2809-4C85-B511-BAACE80F7AD9}" type="slidenum">
              <a:rPr lang="sv-SE" smtClean="0"/>
              <a:pPr/>
              <a:t>‹#›</a:t>
            </a:fld>
            <a:endParaRPr lang="sv-SE"/>
          </a:p>
        </p:txBody>
      </p:sp>
      <p:pic>
        <p:nvPicPr>
          <p:cNvPr id="8" name="Grafikk 7">
            <a:extLst>
              <a:ext uri="{FF2B5EF4-FFF2-40B4-BE49-F238E27FC236}">
                <a16:creationId xmlns:a16="http://schemas.microsoft.com/office/drawing/2014/main" id="{F9C4CC11-2B25-C0CE-60BE-09821DFF596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975470" y="11938660"/>
            <a:ext cx="3423600" cy="1018171"/>
          </a:xfrm>
          <a:prstGeom prst="rect">
            <a:avLst/>
          </a:prstGeom>
        </p:spPr>
      </p:pic>
      <p:pic>
        <p:nvPicPr>
          <p:cNvPr id="7" name="Grafikk 6">
            <a:extLst>
              <a:ext uri="{FF2B5EF4-FFF2-40B4-BE49-F238E27FC236}">
                <a16:creationId xmlns:a16="http://schemas.microsoft.com/office/drawing/2014/main" id="{13ECD839-19EB-E0A1-BAC5-8D517934436F}"/>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975470" y="11938660"/>
            <a:ext cx="3423600" cy="1018171"/>
          </a:xfrm>
          <a:prstGeom prst="rect">
            <a:avLst/>
          </a:prstGeom>
        </p:spPr>
      </p:pic>
    </p:spTree>
    <p:extLst>
      <p:ext uri="{BB962C8B-B14F-4D97-AF65-F5344CB8AC3E}">
        <p14:creationId xmlns:p14="http://schemas.microsoft.com/office/powerpoint/2010/main" val="34034650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679" r:id="rId19"/>
    <p:sldLayoutId id="2147483680" r:id="rId20"/>
    <p:sldLayoutId id="2147483681" r:id="rId21"/>
    <p:sldLayoutId id="2147483682" r:id="rId22"/>
    <p:sldLayoutId id="2147483683" r:id="rId23"/>
    <p:sldLayoutId id="2147483685" r:id="rId24"/>
    <p:sldLayoutId id="2147483705" r:id="rId25"/>
    <p:sldLayoutId id="2147483706" r:id="rId26"/>
  </p:sldLayoutIdLst>
  <p:hf hdr="0" ftr="0" dt="0"/>
  <p:txStyles>
    <p:titleStyle>
      <a:lvl1pPr algn="l" defTabSz="1828709" rtl="0" eaLnBrk="1" latinLnBrk="0" hangingPunct="1">
        <a:lnSpc>
          <a:spcPts val="7200"/>
        </a:lnSpc>
        <a:spcBef>
          <a:spcPct val="0"/>
        </a:spcBef>
        <a:buNone/>
        <a:defRPr sz="6000" b="1" kern="1200">
          <a:solidFill>
            <a:srgbClr val="B85429"/>
          </a:solidFill>
          <a:latin typeface="+mn-lt"/>
          <a:ea typeface="+mj-ea"/>
          <a:cs typeface="+mj-cs"/>
        </a:defRPr>
      </a:lvl1pPr>
    </p:titleStyle>
    <p:bodyStyle>
      <a:lvl1pPr marL="457177" indent="-457177" algn="l" defTabSz="1828709" rtl="0" eaLnBrk="1" latinLnBrk="0" hangingPunct="1">
        <a:lnSpc>
          <a:spcPts val="4800"/>
        </a:lnSpc>
        <a:spcBef>
          <a:spcPts val="3000"/>
        </a:spcBef>
        <a:buFont typeface="EB Garamond" panose="00000500000000000000" pitchFamily="2" charset="0"/>
        <a:buChar char="•"/>
        <a:defRPr sz="4000" kern="1200">
          <a:solidFill>
            <a:schemeClr val="dk1"/>
          </a:solidFill>
          <a:latin typeface="+mn-lt"/>
          <a:ea typeface="+mn-ea"/>
          <a:cs typeface="+mn-cs"/>
        </a:defRPr>
      </a:lvl1pPr>
      <a:lvl2pPr marL="1371531" indent="-457177" algn="l" defTabSz="1828709" rtl="0" eaLnBrk="1" latinLnBrk="0" hangingPunct="1">
        <a:lnSpc>
          <a:spcPts val="4800"/>
        </a:lnSpc>
        <a:spcBef>
          <a:spcPts val="0"/>
        </a:spcBef>
        <a:buFont typeface="Arial" panose="020B0604020202020204" pitchFamily="34" charset="0"/>
        <a:buChar char="•"/>
        <a:defRPr sz="4000" kern="1200">
          <a:solidFill>
            <a:schemeClr val="dk1"/>
          </a:solidFill>
          <a:latin typeface="+mn-lt"/>
          <a:ea typeface="+mn-ea"/>
          <a:cs typeface="+mn-cs"/>
        </a:defRPr>
      </a:lvl2pPr>
      <a:lvl3pPr marL="2285886" indent="-457177" algn="l" defTabSz="1828709" rtl="0" eaLnBrk="1" latinLnBrk="0" hangingPunct="1">
        <a:lnSpc>
          <a:spcPts val="4800"/>
        </a:lnSpc>
        <a:spcBef>
          <a:spcPts val="0"/>
        </a:spcBef>
        <a:buFont typeface="Arial" panose="020B0604020202020204" pitchFamily="34" charset="0"/>
        <a:buChar char="•"/>
        <a:defRPr sz="4000" kern="1200">
          <a:solidFill>
            <a:schemeClr val="dk1"/>
          </a:solidFill>
          <a:latin typeface="+mn-lt"/>
          <a:ea typeface="+mn-ea"/>
          <a:cs typeface="+mn-cs"/>
        </a:defRPr>
      </a:lvl3pPr>
      <a:lvl4pPr marL="3200240" indent="-457177" algn="l" defTabSz="1828709" rtl="0" eaLnBrk="1" latinLnBrk="0" hangingPunct="1">
        <a:lnSpc>
          <a:spcPts val="4800"/>
        </a:lnSpc>
        <a:spcBef>
          <a:spcPts val="0"/>
        </a:spcBef>
        <a:buFont typeface="Arial" panose="020B0604020202020204" pitchFamily="34" charset="0"/>
        <a:buChar char="•"/>
        <a:defRPr sz="4000" kern="1200">
          <a:solidFill>
            <a:schemeClr val="dk1"/>
          </a:solidFill>
          <a:latin typeface="+mn-lt"/>
          <a:ea typeface="+mn-ea"/>
          <a:cs typeface="+mn-cs"/>
        </a:defRPr>
      </a:lvl4pPr>
      <a:lvl5pPr marL="4114594" indent="-457177" algn="l" defTabSz="1828709" rtl="0" eaLnBrk="1" latinLnBrk="0" hangingPunct="1">
        <a:lnSpc>
          <a:spcPts val="4800"/>
        </a:lnSpc>
        <a:spcBef>
          <a:spcPts val="0"/>
        </a:spcBef>
        <a:buFont typeface="Arial" panose="020B0604020202020204" pitchFamily="34" charset="0"/>
        <a:buChar char="•"/>
        <a:defRPr sz="4000" kern="1200">
          <a:solidFill>
            <a:schemeClr val="dk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05" userDrawn="1">
          <p15:clr>
            <a:srgbClr val="F26B43"/>
          </p15:clr>
        </p15:guide>
        <p15:guide id="106" pos="15359" userDrawn="1">
          <p15:clr>
            <a:srgbClr val="F26B43"/>
          </p15:clr>
        </p15:guide>
        <p15:guide id="107" pos="639" userDrawn="1">
          <p15:clr>
            <a:srgbClr val="F26B43"/>
          </p15:clr>
        </p15:guide>
        <p15:guide id="108" pos="1279" userDrawn="1">
          <p15:clr>
            <a:srgbClr val="F26B43"/>
          </p15:clr>
        </p15:guide>
        <p15:guide id="109" pos="1919" userDrawn="1">
          <p15:clr>
            <a:srgbClr val="F26B43"/>
          </p15:clr>
        </p15:guide>
        <p15:guide id="110" pos="2559" userDrawn="1">
          <p15:clr>
            <a:srgbClr val="F26B43"/>
          </p15:clr>
        </p15:guide>
        <p15:guide id="111" pos="3199" userDrawn="1">
          <p15:clr>
            <a:srgbClr val="F26B43"/>
          </p15:clr>
        </p15:guide>
        <p15:guide id="112" pos="3839" userDrawn="1">
          <p15:clr>
            <a:srgbClr val="F26B43"/>
          </p15:clr>
        </p15:guide>
        <p15:guide id="113" pos="4479" userDrawn="1">
          <p15:clr>
            <a:srgbClr val="F26B43"/>
          </p15:clr>
        </p15:guide>
        <p15:guide id="114" pos="5139" userDrawn="1">
          <p15:clr>
            <a:srgbClr val="F26B43"/>
          </p15:clr>
        </p15:guide>
        <p15:guide id="115" pos="5759" userDrawn="1">
          <p15:clr>
            <a:srgbClr val="F26B43"/>
          </p15:clr>
        </p15:guide>
        <p15:guide id="116" pos="6399" userDrawn="1">
          <p15:clr>
            <a:srgbClr val="F26B43"/>
          </p15:clr>
        </p15:guide>
        <p15:guide id="117" pos="7039" userDrawn="1">
          <p15:clr>
            <a:srgbClr val="F26B43"/>
          </p15:clr>
        </p15:guide>
        <p15:guide id="118" pos="7679" userDrawn="1">
          <p15:clr>
            <a:srgbClr val="F26B43"/>
          </p15:clr>
        </p15:guide>
        <p15:guide id="119" pos="8319" userDrawn="1">
          <p15:clr>
            <a:srgbClr val="F26B43"/>
          </p15:clr>
        </p15:guide>
        <p15:guide id="120" pos="8959" userDrawn="1">
          <p15:clr>
            <a:srgbClr val="F26B43"/>
          </p15:clr>
        </p15:guide>
        <p15:guide id="121" pos="9599" userDrawn="1">
          <p15:clr>
            <a:srgbClr val="F26B43"/>
          </p15:clr>
        </p15:guide>
        <p15:guide id="122" pos="10239" userDrawn="1">
          <p15:clr>
            <a:srgbClr val="F26B43"/>
          </p15:clr>
        </p15:guide>
        <p15:guide id="123" pos="10879" userDrawn="1">
          <p15:clr>
            <a:srgbClr val="F26B43"/>
          </p15:clr>
        </p15:guide>
        <p15:guide id="124" pos="11519" userDrawn="1">
          <p15:clr>
            <a:srgbClr val="F26B43"/>
          </p15:clr>
        </p15:guide>
        <p15:guide id="125" pos="12159" userDrawn="1">
          <p15:clr>
            <a:srgbClr val="F26B43"/>
          </p15:clr>
        </p15:guide>
        <p15:guide id="126" pos="12799" userDrawn="1">
          <p15:clr>
            <a:srgbClr val="F26B43"/>
          </p15:clr>
        </p15:guide>
        <p15:guide id="127" pos="13440" userDrawn="1">
          <p15:clr>
            <a:srgbClr val="F26B43"/>
          </p15:clr>
        </p15:guide>
        <p15:guide id="128" pos="14079" userDrawn="1">
          <p15:clr>
            <a:srgbClr val="F26B43"/>
          </p15:clr>
        </p15:guide>
        <p15:guide id="129" pos="14719" userDrawn="1">
          <p15:clr>
            <a:srgbClr val="F26B43"/>
          </p15:clr>
        </p15:guide>
        <p15:guide id="130" orient="horz" userDrawn="1">
          <p15:clr>
            <a:srgbClr val="F26B43"/>
          </p15:clr>
        </p15:guide>
        <p15:guide id="131" orient="horz" pos="8640" userDrawn="1">
          <p15:clr>
            <a:srgbClr val="F26B43"/>
          </p15:clr>
        </p15:guide>
        <p15:guide id="132" orient="horz" pos="640" userDrawn="1">
          <p15:clr>
            <a:srgbClr val="F26B43"/>
          </p15:clr>
        </p15:guide>
        <p15:guide id="133" orient="horz" pos="946" userDrawn="1">
          <p15:clr>
            <a:srgbClr val="F26B43"/>
          </p15:clr>
        </p15:guide>
        <p15:guide id="134" orient="horz" pos="1253" userDrawn="1">
          <p15:clr>
            <a:srgbClr val="F26B43"/>
          </p15:clr>
        </p15:guide>
        <p15:guide id="135" orient="horz" pos="1530" userDrawn="1">
          <p15:clr>
            <a:srgbClr val="F26B43"/>
          </p15:clr>
        </p15:guide>
        <p15:guide id="136" orient="horz" pos="1866" userDrawn="1">
          <p15:clr>
            <a:srgbClr val="F26B43"/>
          </p15:clr>
        </p15:guide>
        <p15:guide id="137" orient="horz" pos="2173" userDrawn="1">
          <p15:clr>
            <a:srgbClr val="F26B43"/>
          </p15:clr>
        </p15:guide>
        <p15:guide id="138" orient="horz" pos="2480" userDrawn="1">
          <p15:clr>
            <a:srgbClr val="F26B43"/>
          </p15:clr>
        </p15:guide>
        <p15:guide id="139" orient="horz" pos="2786" userDrawn="1">
          <p15:clr>
            <a:srgbClr val="F26B43"/>
          </p15:clr>
        </p15:guide>
        <p15:guide id="140" orient="horz" pos="3093" userDrawn="1">
          <p15:clr>
            <a:srgbClr val="F26B43"/>
          </p15:clr>
        </p15:guide>
        <p15:guide id="141" orient="horz" pos="3400" userDrawn="1">
          <p15:clr>
            <a:srgbClr val="F26B43"/>
          </p15:clr>
        </p15:guide>
        <p15:guide id="142" orient="horz" pos="3706" userDrawn="1">
          <p15:clr>
            <a:srgbClr val="F26B43"/>
          </p15:clr>
        </p15:guide>
        <p15:guide id="143" orient="horz" pos="4013" userDrawn="1">
          <p15:clr>
            <a:srgbClr val="F26B43"/>
          </p15:clr>
        </p15:guide>
        <p15:guide id="144" orient="horz" pos="4320" userDrawn="1">
          <p15:clr>
            <a:srgbClr val="F26B43"/>
          </p15:clr>
        </p15:guide>
        <p15:guide id="145" orient="horz" pos="4626" userDrawn="1">
          <p15:clr>
            <a:srgbClr val="F26B43"/>
          </p15:clr>
        </p15:guide>
        <p15:guide id="146" orient="horz" pos="4933" userDrawn="1">
          <p15:clr>
            <a:srgbClr val="F26B43"/>
          </p15:clr>
        </p15:guide>
        <p15:guide id="147" orient="horz" pos="5240" userDrawn="1">
          <p15:clr>
            <a:srgbClr val="F26B43"/>
          </p15:clr>
        </p15:guide>
        <p15:guide id="148" orient="horz" pos="5546" userDrawn="1">
          <p15:clr>
            <a:srgbClr val="F26B43"/>
          </p15:clr>
        </p15:guide>
        <p15:guide id="149" orient="horz" pos="5853" userDrawn="1">
          <p15:clr>
            <a:srgbClr val="F26B43"/>
          </p15:clr>
        </p15:guide>
        <p15:guide id="150" orient="horz" pos="6160" userDrawn="1">
          <p15:clr>
            <a:srgbClr val="F26B43"/>
          </p15:clr>
        </p15:guide>
        <p15:guide id="151" orient="horz" pos="6466" userDrawn="1">
          <p15:clr>
            <a:srgbClr val="F26B43"/>
          </p15:clr>
        </p15:guide>
        <p15:guide id="152" orient="horz" pos="6773" userDrawn="1">
          <p15:clr>
            <a:srgbClr val="F26B43"/>
          </p15:clr>
        </p15:guide>
        <p15:guide id="153" orient="horz" pos="7080" userDrawn="1">
          <p15:clr>
            <a:srgbClr val="F26B43"/>
          </p15:clr>
        </p15:guide>
        <p15:guide id="154" orient="horz" pos="7386" userDrawn="1">
          <p15:clr>
            <a:srgbClr val="F26B43"/>
          </p15:clr>
        </p15:guide>
        <p15:guide id="155" orient="horz" pos="7693" userDrawn="1">
          <p15:clr>
            <a:srgbClr val="F26B43"/>
          </p15:clr>
        </p15:guide>
        <p15:guide id="156" orient="horz" pos="80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www.roros.n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C71114-2F54-4508-AA80-A30FB450FBEA}"/>
              </a:ext>
            </a:extLst>
          </p:cNvPr>
          <p:cNvSpPr>
            <a:spLocks noGrp="1"/>
          </p:cNvSpPr>
          <p:nvPr>
            <p:ph type="ctrTitle"/>
          </p:nvPr>
        </p:nvSpPr>
        <p:spPr>
          <a:xfrm>
            <a:off x="975470" y="3827289"/>
            <a:ext cx="9824802" cy="4559582"/>
          </a:xfrm>
        </p:spPr>
        <p:txBody>
          <a:bodyPr/>
          <a:lstStyle/>
          <a:p>
            <a:r>
              <a:rPr lang="nb-NO" sz="8800"/>
              <a:t>Digitalt møte med kommuner</a:t>
            </a:r>
            <a:br>
              <a:rPr lang="nb-NO" sz="8800"/>
            </a:br>
            <a:r>
              <a:rPr lang="nb-NO" sz="8800"/>
              <a:t>20.11.24</a:t>
            </a:r>
            <a:br>
              <a:rPr lang="nb-NO" sz="4000"/>
            </a:br>
            <a:br>
              <a:rPr lang="nb-NO" sz="4000"/>
            </a:br>
            <a:r>
              <a:rPr lang="nb-NO" sz="4000"/>
              <a:t> </a:t>
            </a:r>
            <a:endParaRPr lang="sv-SE" sz="8800"/>
          </a:p>
        </p:txBody>
      </p:sp>
      <p:sp>
        <p:nvSpPr>
          <p:cNvPr id="6" name="Plassholder for lysbildenummer 5">
            <a:extLst>
              <a:ext uri="{FF2B5EF4-FFF2-40B4-BE49-F238E27FC236}">
                <a16:creationId xmlns:a16="http://schemas.microsoft.com/office/drawing/2014/main" id="{1BA67FBF-74C5-9457-5299-F7945B0EDE58}"/>
              </a:ext>
            </a:extLst>
          </p:cNvPr>
          <p:cNvSpPr>
            <a:spLocks noGrp="1"/>
          </p:cNvSpPr>
          <p:nvPr>
            <p:ph type="sldNum" sz="quarter" idx="12"/>
          </p:nvPr>
        </p:nvSpPr>
        <p:spPr/>
        <p:txBody>
          <a:bodyPr/>
          <a:lstStyle/>
          <a:p>
            <a:fld id="{4EADB2E4-2809-4C85-B511-BAACE80F7AD9}" type="slidenum">
              <a:rPr lang="sv-SE" smtClean="0"/>
              <a:t>1</a:t>
            </a:fld>
            <a:endParaRPr lang="sv-SE"/>
          </a:p>
        </p:txBody>
      </p:sp>
      <p:sp>
        <p:nvSpPr>
          <p:cNvPr id="5" name="Plassholder for tekst 4">
            <a:extLst>
              <a:ext uri="{FF2B5EF4-FFF2-40B4-BE49-F238E27FC236}">
                <a16:creationId xmlns:a16="http://schemas.microsoft.com/office/drawing/2014/main" id="{86453C61-ED88-772E-6AA0-7403B6AC6A8D}"/>
              </a:ext>
            </a:extLst>
          </p:cNvPr>
          <p:cNvSpPr>
            <a:spLocks noGrp="1"/>
          </p:cNvSpPr>
          <p:nvPr>
            <p:ph type="body" sz="quarter" idx="14"/>
          </p:nvPr>
        </p:nvSpPr>
        <p:spPr>
          <a:xfrm>
            <a:off x="975470" y="1435685"/>
            <a:ext cx="9200208" cy="923330"/>
          </a:xfrm>
        </p:spPr>
        <p:txBody>
          <a:bodyPr/>
          <a:lstStyle/>
          <a:p>
            <a:r>
              <a:rPr lang="sv-SE"/>
              <a:t>Tove R. Martens/ Mali </a:t>
            </a:r>
            <a:r>
              <a:rPr lang="sv-SE" err="1"/>
              <a:t>Finborud</a:t>
            </a:r>
            <a:r>
              <a:rPr lang="sv-SE"/>
              <a:t> </a:t>
            </a:r>
            <a:r>
              <a:rPr lang="sv-SE" err="1"/>
              <a:t>Nøren</a:t>
            </a:r>
            <a:endParaRPr lang="sv-SE"/>
          </a:p>
          <a:p>
            <a:r>
              <a:rPr lang="sv-SE" err="1"/>
              <a:t>Reiselivssjef</a:t>
            </a:r>
            <a:r>
              <a:rPr lang="sv-SE"/>
              <a:t>/ </a:t>
            </a:r>
            <a:r>
              <a:rPr lang="sv-SE" err="1"/>
              <a:t>Marked</a:t>
            </a:r>
            <a:r>
              <a:rPr lang="sv-SE"/>
              <a:t>, Visit Røros og Østerdalen</a:t>
            </a:r>
          </a:p>
        </p:txBody>
      </p:sp>
      <p:sp>
        <p:nvSpPr>
          <p:cNvPr id="7" name="Undertittel 6">
            <a:extLst>
              <a:ext uri="{FF2B5EF4-FFF2-40B4-BE49-F238E27FC236}">
                <a16:creationId xmlns:a16="http://schemas.microsoft.com/office/drawing/2014/main" id="{B0BAC679-8BD5-6CB8-433B-49424F198FED}"/>
              </a:ext>
            </a:extLst>
          </p:cNvPr>
          <p:cNvSpPr>
            <a:spLocks noGrp="1"/>
          </p:cNvSpPr>
          <p:nvPr>
            <p:ph type="subTitle" idx="1"/>
          </p:nvPr>
        </p:nvSpPr>
        <p:spPr/>
        <p:txBody>
          <a:bodyPr/>
          <a:lstStyle/>
          <a:p>
            <a:r>
              <a:rPr lang="nb-NO"/>
              <a:t>Røros, 20. november 2024</a:t>
            </a:r>
          </a:p>
        </p:txBody>
      </p:sp>
      <p:pic>
        <p:nvPicPr>
          <p:cNvPr id="3" name="Bilde 2" descr="Et bilde som inneholder utendørs, himmel, vinter, frost&#10;&#10;Automatisk generert beskrivelse">
            <a:extLst>
              <a:ext uri="{FF2B5EF4-FFF2-40B4-BE49-F238E27FC236}">
                <a16:creationId xmlns:a16="http://schemas.microsoft.com/office/drawing/2014/main" id="{1FFFC32C-8D38-735C-8510-72A0A1860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095" y="3479351"/>
            <a:ext cx="11716318" cy="7732767"/>
          </a:xfrm>
          <a:prstGeom prst="rect">
            <a:avLst/>
          </a:prstGeom>
          <a:noFill/>
        </p:spPr>
      </p:pic>
      <p:pic>
        <p:nvPicPr>
          <p:cNvPr id="8" name="Bilde 7" descr="Et bilde som inneholder Snack, vafler, mat, Hurtigmat&#10;&#10;Automatisk generert beskrivelse">
            <a:extLst>
              <a:ext uri="{FF2B5EF4-FFF2-40B4-BE49-F238E27FC236}">
                <a16:creationId xmlns:a16="http://schemas.microsoft.com/office/drawing/2014/main" id="{D2B49341-F242-DE86-86CF-4D166B19B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6095" y="3479351"/>
            <a:ext cx="11716318" cy="7844602"/>
          </a:xfrm>
          <a:prstGeom prst="rect">
            <a:avLst/>
          </a:prstGeom>
        </p:spPr>
      </p:pic>
    </p:spTree>
    <p:extLst>
      <p:ext uri="{BB962C8B-B14F-4D97-AF65-F5344CB8AC3E}">
        <p14:creationId xmlns:p14="http://schemas.microsoft.com/office/powerpoint/2010/main" val="3201119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079F044-C10C-366A-50D1-11705611846A}"/>
              </a:ext>
            </a:extLst>
          </p:cNvPr>
          <p:cNvSpPr>
            <a:spLocks noGrp="1"/>
          </p:cNvSpPr>
          <p:nvPr>
            <p:ph type="sldNum" sz="quarter" idx="12"/>
          </p:nvPr>
        </p:nvSpPr>
        <p:spPr/>
        <p:txBody>
          <a:bodyPr/>
          <a:lstStyle/>
          <a:p>
            <a:fld id="{4EADB2E4-2809-4C85-B511-BAACE80F7AD9}" type="slidenum">
              <a:rPr lang="sv-SE" smtClean="0"/>
              <a:pPr/>
              <a:t>10</a:t>
            </a:fld>
            <a:endParaRPr lang="sv-SE"/>
          </a:p>
        </p:txBody>
      </p:sp>
      <p:sp>
        <p:nvSpPr>
          <p:cNvPr id="3" name="Tittel 2">
            <a:extLst>
              <a:ext uri="{FF2B5EF4-FFF2-40B4-BE49-F238E27FC236}">
                <a16:creationId xmlns:a16="http://schemas.microsoft.com/office/drawing/2014/main" id="{CA0B7F7C-9F46-BB49-A3CD-9FFC187775CA}"/>
              </a:ext>
            </a:extLst>
          </p:cNvPr>
          <p:cNvSpPr>
            <a:spLocks noGrp="1"/>
          </p:cNvSpPr>
          <p:nvPr>
            <p:ph type="title"/>
          </p:nvPr>
        </p:nvSpPr>
        <p:spPr>
          <a:xfrm>
            <a:off x="383459" y="4639959"/>
            <a:ext cx="17757058" cy="2577784"/>
          </a:xfrm>
        </p:spPr>
        <p:txBody>
          <a:bodyPr/>
          <a:lstStyle/>
          <a:p>
            <a:r>
              <a:rPr lang="nb-NO"/>
              <a:t>Digital synlighet</a:t>
            </a:r>
          </a:p>
        </p:txBody>
      </p:sp>
    </p:spTree>
    <p:extLst>
      <p:ext uri="{BB962C8B-B14F-4D97-AF65-F5344CB8AC3E}">
        <p14:creationId xmlns:p14="http://schemas.microsoft.com/office/powerpoint/2010/main" val="2958060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108362-53EC-28BB-3ABC-C83BD144F508}"/>
              </a:ext>
            </a:extLst>
          </p:cNvPr>
          <p:cNvSpPr>
            <a:spLocks noGrp="1"/>
          </p:cNvSpPr>
          <p:nvPr>
            <p:ph type="title"/>
          </p:nvPr>
        </p:nvSpPr>
        <p:spPr/>
        <p:txBody>
          <a:bodyPr/>
          <a:lstStyle/>
          <a:p>
            <a:r>
              <a:rPr lang="sv-SE" err="1"/>
              <a:t>Nøkkeltall</a:t>
            </a:r>
            <a:r>
              <a:rPr lang="sv-SE"/>
              <a:t> Google </a:t>
            </a:r>
            <a:r>
              <a:rPr lang="sv-SE" err="1"/>
              <a:t>Search</a:t>
            </a:r>
            <a:r>
              <a:rPr lang="sv-SE"/>
              <a:t> </a:t>
            </a:r>
            <a:r>
              <a:rPr lang="sv-SE" err="1"/>
              <a:t>Console</a:t>
            </a:r>
            <a:r>
              <a:rPr lang="sv-SE"/>
              <a:t> - 2023</a:t>
            </a:r>
          </a:p>
        </p:txBody>
      </p:sp>
      <p:sp>
        <p:nvSpPr>
          <p:cNvPr id="4" name="Plassholder for lysbildenummer 3">
            <a:extLst>
              <a:ext uri="{FF2B5EF4-FFF2-40B4-BE49-F238E27FC236}">
                <a16:creationId xmlns:a16="http://schemas.microsoft.com/office/drawing/2014/main" id="{AF97DE72-A9F8-2DEC-B4C8-D5A4414A91A4}"/>
              </a:ext>
            </a:extLst>
          </p:cNvPr>
          <p:cNvSpPr>
            <a:spLocks noGrp="1"/>
          </p:cNvSpPr>
          <p:nvPr>
            <p:ph type="sldNum" sz="quarter" idx="12"/>
          </p:nvPr>
        </p:nvSpPr>
        <p:spPr/>
        <p:txBody>
          <a:bodyPr/>
          <a:lstStyle/>
          <a:p>
            <a:fld id="{4EADB2E4-2809-4C85-B511-BAACE80F7AD9}" type="slidenum">
              <a:rPr lang="sv-SE" smtClean="0"/>
              <a:t>11</a:t>
            </a:fld>
            <a:endParaRPr lang="sv-SE"/>
          </a:p>
        </p:txBody>
      </p:sp>
      <p:pic>
        <p:nvPicPr>
          <p:cNvPr id="3" name="Bilde 2">
            <a:extLst>
              <a:ext uri="{FF2B5EF4-FFF2-40B4-BE49-F238E27FC236}">
                <a16:creationId xmlns:a16="http://schemas.microsoft.com/office/drawing/2014/main" id="{93C29883-1D02-7BF1-6265-A6FC2FC7A779}"/>
              </a:ext>
            </a:extLst>
          </p:cNvPr>
          <p:cNvPicPr>
            <a:picLocks noChangeAspect="1"/>
          </p:cNvPicPr>
          <p:nvPr/>
        </p:nvPicPr>
        <p:blipFill rotWithShape="1">
          <a:blip r:embed="rId3"/>
          <a:srcRect l="23567" t="43792" r="5365" b="1973"/>
          <a:stretch/>
        </p:blipFill>
        <p:spPr>
          <a:xfrm>
            <a:off x="1855224" y="2864049"/>
            <a:ext cx="20631689" cy="8391187"/>
          </a:xfrm>
          <a:prstGeom prst="rect">
            <a:avLst/>
          </a:prstGeom>
        </p:spPr>
      </p:pic>
    </p:spTree>
    <p:extLst>
      <p:ext uri="{BB962C8B-B14F-4D97-AF65-F5344CB8AC3E}">
        <p14:creationId xmlns:p14="http://schemas.microsoft.com/office/powerpoint/2010/main" val="2028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a:extLst>
              <a:ext uri="{FF2B5EF4-FFF2-40B4-BE49-F238E27FC236}">
                <a16:creationId xmlns:a16="http://schemas.microsoft.com/office/drawing/2014/main" id="{6069B000-DD3B-0A16-614E-BC8EA8A7AFF4}"/>
              </a:ext>
            </a:extLst>
          </p:cNvPr>
          <p:cNvPicPr>
            <a:picLocks noGrp="1" noChangeAspect="1"/>
          </p:cNvPicPr>
          <p:nvPr>
            <p:ph type="pic" sz="quarter" idx="13"/>
          </p:nvPr>
        </p:nvPicPr>
        <p:blipFill rotWithShape="1">
          <a:blip r:embed="rId2"/>
          <a:srcRect l="25498" t="17688" r="25498"/>
          <a:stretch/>
        </p:blipFill>
        <p:spPr>
          <a:xfrm>
            <a:off x="12666095" y="3228974"/>
            <a:ext cx="11716318" cy="10487025"/>
          </a:xfrm>
        </p:spPr>
      </p:pic>
      <p:sp>
        <p:nvSpPr>
          <p:cNvPr id="2" name="Tittel 1">
            <a:extLst>
              <a:ext uri="{FF2B5EF4-FFF2-40B4-BE49-F238E27FC236}">
                <a16:creationId xmlns:a16="http://schemas.microsoft.com/office/drawing/2014/main" id="{C3C71114-2F54-4508-AA80-A30FB450FBEA}"/>
              </a:ext>
            </a:extLst>
          </p:cNvPr>
          <p:cNvSpPr>
            <a:spLocks noGrp="1"/>
          </p:cNvSpPr>
          <p:nvPr>
            <p:ph type="ctrTitle"/>
          </p:nvPr>
        </p:nvSpPr>
        <p:spPr>
          <a:xfrm>
            <a:off x="975469" y="3827289"/>
            <a:ext cx="10320059" cy="4559582"/>
          </a:xfrm>
        </p:spPr>
        <p:txBody>
          <a:bodyPr/>
          <a:lstStyle/>
          <a:p>
            <a:r>
              <a:rPr lang="nb-NO" sz="4400" b="0" i="0" u="none" strike="noStrike">
                <a:solidFill>
                  <a:srgbClr val="212121"/>
                </a:solidFill>
                <a:effectLst/>
                <a:latin typeface="Aptos" panose="020B0004020202020204" pitchFamily="34" charset="0"/>
              </a:rPr>
              <a:t>Q1 - 800.000 visninger</a:t>
            </a:r>
            <a:br>
              <a:rPr lang="nb-NO" sz="4400"/>
            </a:br>
            <a:r>
              <a:rPr lang="nb-NO" sz="4400" b="0" i="0" u="none" strike="noStrike">
                <a:solidFill>
                  <a:srgbClr val="212121"/>
                </a:solidFill>
                <a:effectLst/>
                <a:latin typeface="Aptos" panose="020B0004020202020204" pitchFamily="34" charset="0"/>
              </a:rPr>
              <a:t>Q2 - 739.000 visninger</a:t>
            </a:r>
            <a:br>
              <a:rPr lang="nb-NO" sz="4400"/>
            </a:br>
            <a:r>
              <a:rPr lang="nb-NO" sz="4400" b="0" i="0" u="none" strike="noStrike">
                <a:solidFill>
                  <a:srgbClr val="212121"/>
                </a:solidFill>
                <a:effectLst/>
                <a:latin typeface="Aptos" panose="020B0004020202020204" pitchFamily="34" charset="0"/>
              </a:rPr>
              <a:t>Q3 – 1,1 million </a:t>
            </a:r>
            <a:br>
              <a:rPr lang="nb-NO" sz="4400"/>
            </a:br>
            <a:br>
              <a:rPr lang="nb-NO" sz="4400"/>
            </a:br>
            <a:r>
              <a:rPr lang="nb-NO" sz="4400" b="0" i="0" u="none" strike="noStrike">
                <a:solidFill>
                  <a:srgbClr val="212121"/>
                </a:solidFill>
                <a:effectLst/>
                <a:latin typeface="Aptos" panose="020B0004020202020204" pitchFamily="34" charset="0"/>
              </a:rPr>
              <a:t>Så langt i år </a:t>
            </a:r>
            <a:r>
              <a:rPr lang="nb-NO" sz="4400" b="1" i="0" u="none" strike="noStrike">
                <a:solidFill>
                  <a:srgbClr val="212121"/>
                </a:solidFill>
                <a:effectLst/>
                <a:latin typeface="Aptos" panose="020B0004020202020204" pitchFamily="34" charset="0"/>
              </a:rPr>
              <a:t>2.639.000</a:t>
            </a:r>
            <a:endParaRPr lang="sv-SE" sz="4400" b="1"/>
          </a:p>
        </p:txBody>
      </p:sp>
      <p:sp>
        <p:nvSpPr>
          <p:cNvPr id="6" name="Plassholder for lysbildenummer 5">
            <a:extLst>
              <a:ext uri="{FF2B5EF4-FFF2-40B4-BE49-F238E27FC236}">
                <a16:creationId xmlns:a16="http://schemas.microsoft.com/office/drawing/2014/main" id="{1BA67FBF-74C5-9457-5299-F7945B0EDE58}"/>
              </a:ext>
            </a:extLst>
          </p:cNvPr>
          <p:cNvSpPr>
            <a:spLocks noGrp="1"/>
          </p:cNvSpPr>
          <p:nvPr>
            <p:ph type="sldNum" sz="quarter" idx="12"/>
          </p:nvPr>
        </p:nvSpPr>
        <p:spPr/>
        <p:txBody>
          <a:bodyPr/>
          <a:lstStyle/>
          <a:p>
            <a:fld id="{4EADB2E4-2809-4C85-B511-BAACE80F7AD9}" type="slidenum">
              <a:rPr lang="sv-SE" smtClean="0"/>
              <a:t>12</a:t>
            </a:fld>
            <a:endParaRPr lang="sv-SE"/>
          </a:p>
        </p:txBody>
      </p:sp>
      <p:pic>
        <p:nvPicPr>
          <p:cNvPr id="17" name="Bilde 16">
            <a:extLst>
              <a:ext uri="{FF2B5EF4-FFF2-40B4-BE49-F238E27FC236}">
                <a16:creationId xmlns:a16="http://schemas.microsoft.com/office/drawing/2014/main" id="{621200F7-E875-BE59-92C3-E42725A81057}"/>
              </a:ext>
            </a:extLst>
          </p:cNvPr>
          <p:cNvPicPr>
            <a:picLocks noChangeAspect="1"/>
          </p:cNvPicPr>
          <p:nvPr/>
        </p:nvPicPr>
        <p:blipFill rotWithShape="1">
          <a:blip r:embed="rId3"/>
          <a:srcRect l="15417" t="17033" r="17198" b="2295"/>
          <a:stretch/>
        </p:blipFill>
        <p:spPr>
          <a:xfrm>
            <a:off x="11483787" y="7690038"/>
            <a:ext cx="8767483" cy="5593976"/>
          </a:xfrm>
          <a:prstGeom prst="rect">
            <a:avLst/>
          </a:prstGeom>
        </p:spPr>
      </p:pic>
      <p:sp>
        <p:nvSpPr>
          <p:cNvPr id="13" name="Tittel 1">
            <a:extLst>
              <a:ext uri="{FF2B5EF4-FFF2-40B4-BE49-F238E27FC236}">
                <a16:creationId xmlns:a16="http://schemas.microsoft.com/office/drawing/2014/main" id="{93DB5E98-E822-F8A8-4EB8-AD34B999BB07}"/>
              </a:ext>
            </a:extLst>
          </p:cNvPr>
          <p:cNvSpPr txBox="1">
            <a:spLocks/>
          </p:cNvSpPr>
          <p:nvPr/>
        </p:nvSpPr>
        <p:spPr>
          <a:xfrm flipV="1">
            <a:off x="975469" y="1235543"/>
            <a:ext cx="22390945" cy="45719"/>
          </a:xfrm>
          <a:prstGeom prst="rect">
            <a:avLst/>
          </a:prstGeom>
        </p:spPr>
        <p:txBody>
          <a:bodyPr vert="horz" wrap="square" lIns="0" tIns="0" rIns="0" bIns="0" rtlCol="0" anchor="t">
            <a:noAutofit/>
          </a:bodyPr>
          <a:lstStyle>
            <a:lvl1pPr algn="l" defTabSz="1828709" rtl="0" eaLnBrk="1" latinLnBrk="0" hangingPunct="1">
              <a:lnSpc>
                <a:spcPct val="100000"/>
              </a:lnSpc>
              <a:spcBef>
                <a:spcPct val="0"/>
              </a:spcBef>
              <a:buNone/>
              <a:defRPr sz="10000" b="0" kern="1200">
                <a:solidFill>
                  <a:schemeClr val="lt1"/>
                </a:solidFill>
                <a:latin typeface="+mj-lt"/>
                <a:ea typeface="+mj-ea"/>
                <a:cs typeface="+mj-cs"/>
              </a:defRPr>
            </a:lvl1pPr>
          </a:lstStyle>
          <a:p>
            <a:endParaRPr lang="sv-SE" sz="8800">
              <a:latin typeface="+mn-lt"/>
            </a:endParaRPr>
          </a:p>
        </p:txBody>
      </p:sp>
      <p:sp>
        <p:nvSpPr>
          <p:cNvPr id="14" name="Tittel 1">
            <a:extLst>
              <a:ext uri="{FF2B5EF4-FFF2-40B4-BE49-F238E27FC236}">
                <a16:creationId xmlns:a16="http://schemas.microsoft.com/office/drawing/2014/main" id="{AC40317B-A8A5-B9D8-007E-A232B4EC9531}"/>
              </a:ext>
            </a:extLst>
          </p:cNvPr>
          <p:cNvSpPr txBox="1">
            <a:spLocks/>
          </p:cNvSpPr>
          <p:nvPr/>
        </p:nvSpPr>
        <p:spPr>
          <a:xfrm>
            <a:off x="975470" y="1281263"/>
            <a:ext cx="22390944" cy="1515726"/>
          </a:xfrm>
          <a:prstGeom prst="rect">
            <a:avLst/>
          </a:prstGeom>
        </p:spPr>
        <p:txBody>
          <a:bodyPr vert="horz" wrap="square" lIns="0" tIns="0" rIns="0" bIns="0" rtlCol="0" anchor="t">
            <a:noAutofit/>
          </a:bodyPr>
          <a:lstStyle>
            <a:lvl1pPr algn="l" defTabSz="1828709" rtl="0" eaLnBrk="1" latinLnBrk="0" hangingPunct="1">
              <a:lnSpc>
                <a:spcPct val="100000"/>
              </a:lnSpc>
              <a:spcBef>
                <a:spcPct val="0"/>
              </a:spcBef>
              <a:buNone/>
              <a:defRPr sz="10000" b="0" kern="1200">
                <a:solidFill>
                  <a:schemeClr val="lt1"/>
                </a:solidFill>
                <a:latin typeface="+mj-lt"/>
                <a:ea typeface="+mj-ea"/>
                <a:cs typeface="+mj-cs"/>
              </a:defRPr>
            </a:lvl1pPr>
          </a:lstStyle>
          <a:p>
            <a:r>
              <a:rPr lang="sv-SE" sz="6000" b="1" err="1">
                <a:latin typeface="+mn-lt"/>
              </a:rPr>
              <a:t>Nøkkeltall</a:t>
            </a:r>
            <a:r>
              <a:rPr lang="sv-SE" b="1"/>
              <a:t> </a:t>
            </a:r>
            <a:r>
              <a:rPr lang="sv-SE" sz="6000" b="1">
                <a:latin typeface="+mn-lt"/>
              </a:rPr>
              <a:t>Google </a:t>
            </a:r>
            <a:r>
              <a:rPr lang="sv-SE" sz="6000" b="1" err="1">
                <a:latin typeface="+mn-lt"/>
              </a:rPr>
              <a:t>Search</a:t>
            </a:r>
            <a:r>
              <a:rPr lang="sv-SE" sz="6000" b="1">
                <a:latin typeface="+mn-lt"/>
              </a:rPr>
              <a:t> </a:t>
            </a:r>
            <a:r>
              <a:rPr lang="sv-SE" sz="6000" b="1" err="1">
                <a:latin typeface="+mn-lt"/>
              </a:rPr>
              <a:t>Console</a:t>
            </a:r>
            <a:r>
              <a:rPr lang="sv-SE" sz="6000" b="1">
                <a:latin typeface="+mn-lt"/>
              </a:rPr>
              <a:t> - 2024</a:t>
            </a:r>
          </a:p>
        </p:txBody>
      </p:sp>
    </p:spTree>
    <p:extLst>
      <p:ext uri="{BB962C8B-B14F-4D97-AF65-F5344CB8AC3E}">
        <p14:creationId xmlns:p14="http://schemas.microsoft.com/office/powerpoint/2010/main" val="2906049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cxnSp>
        <p:nvCxnSpPr>
          <p:cNvPr id="64" name="Google Shape;64;p14"/>
          <p:cNvCxnSpPr/>
          <p:nvPr/>
        </p:nvCxnSpPr>
        <p:spPr>
          <a:xfrm>
            <a:off x="0" y="2056513"/>
            <a:ext cx="3095798" cy="0"/>
          </a:xfrm>
          <a:prstGeom prst="straightConnector1">
            <a:avLst/>
          </a:prstGeom>
          <a:noFill/>
          <a:ln w="114300" cap="flat" cmpd="sng">
            <a:solidFill>
              <a:srgbClr val="4A86E8"/>
            </a:solidFill>
            <a:prstDash val="solid"/>
            <a:round/>
            <a:headEnd type="none" w="med" len="med"/>
            <a:tailEnd type="none" w="med" len="med"/>
          </a:ln>
        </p:spPr>
      </p:cxnSp>
      <p:sp>
        <p:nvSpPr>
          <p:cNvPr id="7" name="Google Shape;63;p14">
            <a:extLst>
              <a:ext uri="{FF2B5EF4-FFF2-40B4-BE49-F238E27FC236}">
                <a16:creationId xmlns:a16="http://schemas.microsoft.com/office/drawing/2014/main" id="{C4CD1F48-4DC9-FF09-4B49-44F85CF42A1D}"/>
              </a:ext>
            </a:extLst>
          </p:cNvPr>
          <p:cNvSpPr txBox="1"/>
          <p:nvPr/>
        </p:nvSpPr>
        <p:spPr>
          <a:xfrm>
            <a:off x="-2" y="447"/>
            <a:ext cx="25166135" cy="2056666"/>
          </a:xfrm>
          <a:prstGeom prst="rect">
            <a:avLst/>
          </a:prstGeom>
          <a:noFill/>
          <a:ln>
            <a:noFill/>
          </a:ln>
        </p:spPr>
        <p:txBody>
          <a:bodyPr spcFirstLastPara="1" wrap="square" lIns="243784" tIns="243784" rIns="243784" bIns="243784" anchor="t" anchorCtr="0">
            <a:noAutofit/>
          </a:bodyPr>
          <a:lstStyle/>
          <a:p>
            <a:pPr>
              <a:buClr>
                <a:srgbClr val="00AFA9"/>
              </a:buClr>
            </a:pPr>
            <a:r>
              <a:rPr lang="nb-NO" sz="8533" b="1">
                <a:solidFill>
                  <a:schemeClr val="bg2">
                    <a:lumMod val="75000"/>
                  </a:schemeClr>
                </a:solidFill>
                <a:latin typeface="Proxima Nova"/>
                <a:ea typeface="Proxima Nova"/>
                <a:cs typeface="Proxima Nova"/>
                <a:sym typeface="Proxima Nova"/>
              </a:rPr>
              <a:t>Konkurrentoversikt Q3 2024 - roros.no</a:t>
            </a:r>
            <a:endParaRPr sz="8533" b="1">
              <a:solidFill>
                <a:schemeClr val="bg2">
                  <a:lumMod val="75000"/>
                </a:schemeClr>
              </a:solidFill>
              <a:latin typeface="Proxima Nova"/>
              <a:ea typeface="Proxima Nova"/>
              <a:cs typeface="Proxima Nova"/>
              <a:sym typeface="Proxima Nova"/>
            </a:endParaRPr>
          </a:p>
        </p:txBody>
      </p:sp>
      <p:pic>
        <p:nvPicPr>
          <p:cNvPr id="8" name="Bilde 7">
            <a:extLst>
              <a:ext uri="{FF2B5EF4-FFF2-40B4-BE49-F238E27FC236}">
                <a16:creationId xmlns:a16="http://schemas.microsoft.com/office/drawing/2014/main" id="{F94A2106-5A73-8CAD-BF4D-614CA3F440DD}"/>
              </a:ext>
            </a:extLst>
          </p:cNvPr>
          <p:cNvPicPr>
            <a:picLocks noChangeAspect="1"/>
          </p:cNvPicPr>
          <p:nvPr/>
        </p:nvPicPr>
        <p:blipFill>
          <a:blip r:embed="rId3"/>
          <a:srcRect l="17590" t="23468" r="3214" b="13436"/>
          <a:stretch/>
        </p:blipFill>
        <p:spPr>
          <a:xfrm>
            <a:off x="831617" y="2863199"/>
            <a:ext cx="22719179" cy="9502613"/>
          </a:xfrm>
          <a:prstGeom prst="rect">
            <a:avLst/>
          </a:prstGeom>
        </p:spPr>
      </p:pic>
      <p:sp>
        <p:nvSpPr>
          <p:cNvPr id="5" name="Pil: høyre 4">
            <a:extLst>
              <a:ext uri="{FF2B5EF4-FFF2-40B4-BE49-F238E27FC236}">
                <a16:creationId xmlns:a16="http://schemas.microsoft.com/office/drawing/2014/main" id="{B5E35A24-119F-9093-E15C-F3252C0AB4BB}"/>
              </a:ext>
            </a:extLst>
          </p:cNvPr>
          <p:cNvSpPr/>
          <p:nvPr/>
        </p:nvSpPr>
        <p:spPr>
          <a:xfrm>
            <a:off x="277439" y="4358131"/>
            <a:ext cx="680438" cy="510329"/>
          </a:xfrm>
          <a:prstGeom prst="right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599"/>
          </a:p>
        </p:txBody>
      </p:sp>
    </p:spTree>
    <p:extLst>
      <p:ext uri="{BB962C8B-B14F-4D97-AF65-F5344CB8AC3E}">
        <p14:creationId xmlns:p14="http://schemas.microsoft.com/office/powerpoint/2010/main" val="2033040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cxnSp>
        <p:nvCxnSpPr>
          <p:cNvPr id="64" name="Google Shape;64;p14"/>
          <p:cNvCxnSpPr/>
          <p:nvPr/>
        </p:nvCxnSpPr>
        <p:spPr>
          <a:xfrm>
            <a:off x="0" y="2056513"/>
            <a:ext cx="3095798" cy="0"/>
          </a:xfrm>
          <a:prstGeom prst="straightConnector1">
            <a:avLst/>
          </a:prstGeom>
          <a:noFill/>
          <a:ln w="114300" cap="flat" cmpd="sng">
            <a:solidFill>
              <a:srgbClr val="4A86E8"/>
            </a:solidFill>
            <a:prstDash val="solid"/>
            <a:round/>
            <a:headEnd type="none" w="med" len="med"/>
            <a:tailEnd type="none" w="med" len="med"/>
          </a:ln>
        </p:spPr>
      </p:cxnSp>
      <p:sp>
        <p:nvSpPr>
          <p:cNvPr id="7" name="Google Shape;63;p14">
            <a:extLst>
              <a:ext uri="{FF2B5EF4-FFF2-40B4-BE49-F238E27FC236}">
                <a16:creationId xmlns:a16="http://schemas.microsoft.com/office/drawing/2014/main" id="{C4CD1F48-4DC9-FF09-4B49-44F85CF42A1D}"/>
              </a:ext>
            </a:extLst>
          </p:cNvPr>
          <p:cNvSpPr txBox="1"/>
          <p:nvPr/>
        </p:nvSpPr>
        <p:spPr>
          <a:xfrm>
            <a:off x="-3" y="447"/>
            <a:ext cx="23344725" cy="2056666"/>
          </a:xfrm>
          <a:prstGeom prst="rect">
            <a:avLst/>
          </a:prstGeom>
          <a:noFill/>
          <a:ln>
            <a:noFill/>
          </a:ln>
        </p:spPr>
        <p:txBody>
          <a:bodyPr spcFirstLastPara="1" wrap="square" lIns="243784" tIns="243784" rIns="243784" bIns="243784" anchor="t" anchorCtr="0">
            <a:noAutofit/>
          </a:bodyPr>
          <a:lstStyle/>
          <a:p>
            <a:pPr>
              <a:buClr>
                <a:srgbClr val="00AFA9"/>
              </a:buClr>
            </a:pPr>
            <a:r>
              <a:rPr lang="en" sz="8533" b="1">
                <a:solidFill>
                  <a:schemeClr val="bg2">
                    <a:lumMod val="75000"/>
                  </a:schemeClr>
                </a:solidFill>
                <a:latin typeface="Proxima Nova"/>
                <a:ea typeface="Proxima Nova"/>
                <a:cs typeface="Proxima Nova"/>
                <a:sym typeface="Proxima Nova"/>
              </a:rPr>
              <a:t>Sammenlignet med Q3 2023</a:t>
            </a:r>
            <a:endParaRPr sz="8533" b="1">
              <a:solidFill>
                <a:schemeClr val="bg2">
                  <a:lumMod val="75000"/>
                </a:schemeClr>
              </a:solidFill>
              <a:latin typeface="Proxima Nova"/>
              <a:ea typeface="Proxima Nova"/>
              <a:cs typeface="Proxima Nova"/>
              <a:sym typeface="Proxima Nova"/>
            </a:endParaRPr>
          </a:p>
        </p:txBody>
      </p:sp>
      <p:sp>
        <p:nvSpPr>
          <p:cNvPr id="5" name="Pil: høyre 4">
            <a:extLst>
              <a:ext uri="{FF2B5EF4-FFF2-40B4-BE49-F238E27FC236}">
                <a16:creationId xmlns:a16="http://schemas.microsoft.com/office/drawing/2014/main" id="{FA6E06EF-C1D8-EF4C-DAB0-1FE0CCB775CE}"/>
              </a:ext>
            </a:extLst>
          </p:cNvPr>
          <p:cNvSpPr/>
          <p:nvPr/>
        </p:nvSpPr>
        <p:spPr>
          <a:xfrm>
            <a:off x="470544" y="6858000"/>
            <a:ext cx="680438" cy="510329"/>
          </a:xfrm>
          <a:prstGeom prst="right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9599"/>
          </a:p>
        </p:txBody>
      </p:sp>
      <p:pic>
        <p:nvPicPr>
          <p:cNvPr id="3" name="Bilde 2">
            <a:extLst>
              <a:ext uri="{FF2B5EF4-FFF2-40B4-BE49-F238E27FC236}">
                <a16:creationId xmlns:a16="http://schemas.microsoft.com/office/drawing/2014/main" id="{6A256C45-649E-026E-D438-F3C0CDEC851C}"/>
              </a:ext>
            </a:extLst>
          </p:cNvPr>
          <p:cNvPicPr>
            <a:picLocks noChangeAspect="1"/>
          </p:cNvPicPr>
          <p:nvPr/>
        </p:nvPicPr>
        <p:blipFill rotWithShape="1">
          <a:blip r:embed="rId3"/>
          <a:srcRect l="21175" t="27336" r="3907" b="11136"/>
          <a:stretch/>
        </p:blipFill>
        <p:spPr>
          <a:xfrm>
            <a:off x="1320706" y="2835611"/>
            <a:ext cx="22024017" cy="9639559"/>
          </a:xfrm>
          <a:prstGeom prst="rect">
            <a:avLst/>
          </a:prstGeom>
        </p:spPr>
      </p:pic>
    </p:spTree>
    <p:extLst>
      <p:ext uri="{BB962C8B-B14F-4D97-AF65-F5344CB8AC3E}">
        <p14:creationId xmlns:p14="http://schemas.microsoft.com/office/powerpoint/2010/main" val="407225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cxnSp>
        <p:nvCxnSpPr>
          <p:cNvPr id="64" name="Google Shape;64;p14"/>
          <p:cNvCxnSpPr/>
          <p:nvPr/>
        </p:nvCxnSpPr>
        <p:spPr>
          <a:xfrm>
            <a:off x="0" y="2056513"/>
            <a:ext cx="3095798" cy="0"/>
          </a:xfrm>
          <a:prstGeom prst="straightConnector1">
            <a:avLst/>
          </a:prstGeom>
          <a:noFill/>
          <a:ln w="114300" cap="flat" cmpd="sng">
            <a:solidFill>
              <a:srgbClr val="4A86E8"/>
            </a:solidFill>
            <a:prstDash val="solid"/>
            <a:round/>
            <a:headEnd type="none" w="med" len="med"/>
            <a:tailEnd type="none" w="med" len="med"/>
          </a:ln>
        </p:spPr>
      </p:cxnSp>
      <p:sp>
        <p:nvSpPr>
          <p:cNvPr id="7" name="Google Shape;63;p14">
            <a:extLst>
              <a:ext uri="{FF2B5EF4-FFF2-40B4-BE49-F238E27FC236}">
                <a16:creationId xmlns:a16="http://schemas.microsoft.com/office/drawing/2014/main" id="{C4CD1F48-4DC9-FF09-4B49-44F85CF42A1D}"/>
              </a:ext>
            </a:extLst>
          </p:cNvPr>
          <p:cNvSpPr txBox="1"/>
          <p:nvPr/>
        </p:nvSpPr>
        <p:spPr>
          <a:xfrm>
            <a:off x="1" y="-153"/>
            <a:ext cx="25166135" cy="2056666"/>
          </a:xfrm>
          <a:prstGeom prst="rect">
            <a:avLst/>
          </a:prstGeom>
          <a:noFill/>
          <a:ln>
            <a:noFill/>
          </a:ln>
        </p:spPr>
        <p:txBody>
          <a:bodyPr spcFirstLastPara="1" wrap="square" lIns="243784" tIns="243784" rIns="243784" bIns="243784" anchor="t" anchorCtr="0">
            <a:noAutofit/>
          </a:bodyPr>
          <a:lstStyle/>
          <a:p>
            <a:pPr>
              <a:buClr>
                <a:srgbClr val="00AFA9"/>
              </a:buClr>
            </a:pPr>
            <a:r>
              <a:rPr lang="nb-NO" sz="8533" b="1">
                <a:solidFill>
                  <a:schemeClr val="bg2">
                    <a:lumMod val="75000"/>
                  </a:schemeClr>
                </a:solidFill>
                <a:latin typeface="Proxima Nova"/>
                <a:ea typeface="Proxima Nova"/>
                <a:cs typeface="Proxima Nova"/>
                <a:sym typeface="Proxima Nova"/>
              </a:rPr>
              <a:t>Utvikling organisk synlighet 2024</a:t>
            </a:r>
            <a:endParaRPr sz="8533" b="1">
              <a:solidFill>
                <a:schemeClr val="bg2">
                  <a:lumMod val="75000"/>
                </a:schemeClr>
              </a:solidFill>
              <a:latin typeface="Proxima Nova"/>
              <a:ea typeface="Proxima Nova"/>
              <a:cs typeface="Proxima Nova"/>
              <a:sym typeface="Proxima Nova"/>
            </a:endParaRPr>
          </a:p>
        </p:txBody>
      </p:sp>
      <p:pic>
        <p:nvPicPr>
          <p:cNvPr id="8" name="Bilde 7">
            <a:extLst>
              <a:ext uri="{FF2B5EF4-FFF2-40B4-BE49-F238E27FC236}">
                <a16:creationId xmlns:a16="http://schemas.microsoft.com/office/drawing/2014/main" id="{91E335C7-498F-F64A-BD00-0A6392A59364}"/>
              </a:ext>
            </a:extLst>
          </p:cNvPr>
          <p:cNvPicPr>
            <a:picLocks noChangeAspect="1"/>
          </p:cNvPicPr>
          <p:nvPr/>
        </p:nvPicPr>
        <p:blipFill>
          <a:blip r:embed="rId3"/>
          <a:srcRect l="18125" t="19846" r="3660" b="13265"/>
          <a:stretch/>
        </p:blipFill>
        <p:spPr>
          <a:xfrm>
            <a:off x="1262663" y="2499752"/>
            <a:ext cx="19975013" cy="8968281"/>
          </a:xfrm>
          <a:prstGeom prst="rect">
            <a:avLst/>
          </a:prstGeom>
        </p:spPr>
      </p:pic>
      <p:sp>
        <p:nvSpPr>
          <p:cNvPr id="9" name="TekstSylinder 8">
            <a:extLst>
              <a:ext uri="{FF2B5EF4-FFF2-40B4-BE49-F238E27FC236}">
                <a16:creationId xmlns:a16="http://schemas.microsoft.com/office/drawing/2014/main" id="{C08E7A7A-4C87-489B-0AF7-F2F9C534090C}"/>
              </a:ext>
            </a:extLst>
          </p:cNvPr>
          <p:cNvSpPr txBox="1"/>
          <p:nvPr/>
        </p:nvSpPr>
        <p:spPr>
          <a:xfrm>
            <a:off x="18700438" y="2757873"/>
            <a:ext cx="4419312" cy="1405449"/>
          </a:xfrm>
          <a:prstGeom prst="rect">
            <a:avLst/>
          </a:prstGeom>
          <a:noFill/>
        </p:spPr>
        <p:txBody>
          <a:bodyPr wrap="square" rtlCol="0">
            <a:spAutoFit/>
          </a:bodyPr>
          <a:lstStyle/>
          <a:p>
            <a:r>
              <a:rPr lang="nb-NO" sz="8533" b="1">
                <a:solidFill>
                  <a:srgbClr val="00B050"/>
                </a:solidFill>
              </a:rPr>
              <a:t>+33%</a:t>
            </a:r>
          </a:p>
        </p:txBody>
      </p:sp>
      <p:sp>
        <p:nvSpPr>
          <p:cNvPr id="10" name="TekstSylinder 9">
            <a:extLst>
              <a:ext uri="{FF2B5EF4-FFF2-40B4-BE49-F238E27FC236}">
                <a16:creationId xmlns:a16="http://schemas.microsoft.com/office/drawing/2014/main" id="{FC3AB157-5F75-DD02-5BF4-D4BCA692F024}"/>
              </a:ext>
            </a:extLst>
          </p:cNvPr>
          <p:cNvSpPr txBox="1"/>
          <p:nvPr/>
        </p:nvSpPr>
        <p:spPr>
          <a:xfrm flipH="1">
            <a:off x="8170604" y="11911271"/>
            <a:ext cx="8259098" cy="1446550"/>
          </a:xfrm>
          <a:prstGeom prst="rect">
            <a:avLst/>
          </a:prstGeom>
          <a:noFill/>
        </p:spPr>
        <p:txBody>
          <a:bodyPr wrap="square" rtlCol="0">
            <a:spAutoFit/>
          </a:bodyPr>
          <a:lstStyle/>
          <a:p>
            <a:r>
              <a:rPr lang="nb-NO" sz="8800"/>
              <a:t>Kilde: </a:t>
            </a:r>
            <a:r>
              <a:rPr lang="nb-NO" sz="8800" err="1"/>
              <a:t>Sistrix</a:t>
            </a:r>
            <a:endParaRPr lang="nb-NO" sz="8800"/>
          </a:p>
        </p:txBody>
      </p:sp>
    </p:spTree>
    <p:extLst>
      <p:ext uri="{BB962C8B-B14F-4D97-AF65-F5344CB8AC3E}">
        <p14:creationId xmlns:p14="http://schemas.microsoft.com/office/powerpoint/2010/main" val="730145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108362-53EC-28BB-3ABC-C83BD144F508}"/>
              </a:ext>
            </a:extLst>
          </p:cNvPr>
          <p:cNvSpPr>
            <a:spLocks noGrp="1"/>
          </p:cNvSpPr>
          <p:nvPr>
            <p:ph type="title"/>
          </p:nvPr>
        </p:nvSpPr>
        <p:spPr/>
        <p:txBody>
          <a:bodyPr/>
          <a:lstStyle/>
          <a:p>
            <a:r>
              <a:rPr lang="sv-SE"/>
              <a:t>Søkeord vi rangerer på i søkemotorene (bredden er stor)</a:t>
            </a:r>
          </a:p>
        </p:txBody>
      </p:sp>
      <p:sp>
        <p:nvSpPr>
          <p:cNvPr id="4" name="Plassholder for lysbildenummer 3">
            <a:extLst>
              <a:ext uri="{FF2B5EF4-FFF2-40B4-BE49-F238E27FC236}">
                <a16:creationId xmlns:a16="http://schemas.microsoft.com/office/drawing/2014/main" id="{AF97DE72-A9F8-2DEC-B4C8-D5A4414A91A4}"/>
              </a:ext>
            </a:extLst>
          </p:cNvPr>
          <p:cNvSpPr>
            <a:spLocks noGrp="1"/>
          </p:cNvSpPr>
          <p:nvPr>
            <p:ph type="sldNum" sz="quarter" idx="12"/>
          </p:nvPr>
        </p:nvSpPr>
        <p:spPr/>
        <p:txBody>
          <a:bodyPr/>
          <a:lstStyle/>
          <a:p>
            <a:fld id="{4EADB2E4-2809-4C85-B511-BAACE80F7AD9}" type="slidenum">
              <a:rPr lang="sv-SE" smtClean="0"/>
              <a:t>16</a:t>
            </a:fld>
            <a:endParaRPr lang="sv-SE"/>
          </a:p>
        </p:txBody>
      </p:sp>
      <p:pic>
        <p:nvPicPr>
          <p:cNvPr id="3" name="Bilde 2">
            <a:extLst>
              <a:ext uri="{FF2B5EF4-FFF2-40B4-BE49-F238E27FC236}">
                <a16:creationId xmlns:a16="http://schemas.microsoft.com/office/drawing/2014/main" id="{48EFE197-96AD-F9DD-2315-FAA5AC4FE556}"/>
              </a:ext>
            </a:extLst>
          </p:cNvPr>
          <p:cNvPicPr>
            <a:picLocks noChangeAspect="1"/>
          </p:cNvPicPr>
          <p:nvPr/>
        </p:nvPicPr>
        <p:blipFill rotWithShape="1">
          <a:blip r:embed="rId2"/>
          <a:srcRect l="19572" t="39018" r="21079" b="19170"/>
          <a:stretch/>
        </p:blipFill>
        <p:spPr>
          <a:xfrm>
            <a:off x="975722" y="2917608"/>
            <a:ext cx="22353963" cy="8393341"/>
          </a:xfrm>
          <a:prstGeom prst="rect">
            <a:avLst/>
          </a:prstGeom>
        </p:spPr>
      </p:pic>
    </p:spTree>
    <p:extLst>
      <p:ext uri="{BB962C8B-B14F-4D97-AF65-F5344CB8AC3E}">
        <p14:creationId xmlns:p14="http://schemas.microsoft.com/office/powerpoint/2010/main" val="2498488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DB722167-CFF6-1A3F-3A58-4B2DD827A938}"/>
              </a:ext>
            </a:extLst>
          </p:cNvPr>
          <p:cNvSpPr>
            <a:spLocks noGrp="1"/>
          </p:cNvSpPr>
          <p:nvPr>
            <p:ph type="sldNum" sz="quarter" idx="12"/>
          </p:nvPr>
        </p:nvSpPr>
        <p:spPr>
          <a:xfrm>
            <a:off x="17880370" y="12776907"/>
            <a:ext cx="5486043" cy="215444"/>
          </a:xfrm>
        </p:spPr>
        <p:txBody>
          <a:bodyPr anchor="ctr">
            <a:normAutofit/>
          </a:bodyPr>
          <a:lstStyle/>
          <a:p>
            <a:pPr>
              <a:spcAft>
                <a:spcPts val="600"/>
              </a:spcAft>
            </a:pPr>
            <a:fld id="{4EADB2E4-2809-4C85-B511-BAACE80F7AD9}" type="slidenum">
              <a:rPr lang="sv-SE" smtClean="0"/>
              <a:pPr>
                <a:spcAft>
                  <a:spcPts val="600"/>
                </a:spcAft>
              </a:pPr>
              <a:t>17</a:t>
            </a:fld>
            <a:endParaRPr lang="sv-SE"/>
          </a:p>
        </p:txBody>
      </p:sp>
      <p:pic>
        <p:nvPicPr>
          <p:cNvPr id="5" name="Bilde 4">
            <a:extLst>
              <a:ext uri="{FF2B5EF4-FFF2-40B4-BE49-F238E27FC236}">
                <a16:creationId xmlns:a16="http://schemas.microsoft.com/office/drawing/2014/main" id="{E488BB44-F21C-A104-9F7B-19C028DFFA74}"/>
              </a:ext>
            </a:extLst>
          </p:cNvPr>
          <p:cNvPicPr>
            <a:picLocks noChangeAspect="1"/>
          </p:cNvPicPr>
          <p:nvPr/>
        </p:nvPicPr>
        <p:blipFill>
          <a:blip r:embed="rId3"/>
          <a:stretch>
            <a:fillRect/>
          </a:stretch>
        </p:blipFill>
        <p:spPr>
          <a:xfrm>
            <a:off x="1039986" y="0"/>
            <a:ext cx="22302440" cy="13716000"/>
          </a:xfrm>
          <a:prstGeom prst="rect">
            <a:avLst/>
          </a:prstGeom>
          <a:noFill/>
        </p:spPr>
      </p:pic>
    </p:spTree>
    <p:extLst>
      <p:ext uri="{BB962C8B-B14F-4D97-AF65-F5344CB8AC3E}">
        <p14:creationId xmlns:p14="http://schemas.microsoft.com/office/powerpoint/2010/main" val="2724283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59ECD89B-722E-6D9A-5832-C2210BB86A38}"/>
              </a:ext>
            </a:extLst>
          </p:cNvPr>
          <p:cNvSpPr>
            <a:spLocks noGrp="1"/>
          </p:cNvSpPr>
          <p:nvPr>
            <p:ph type="sldNum" sz="quarter" idx="12"/>
          </p:nvPr>
        </p:nvSpPr>
        <p:spPr>
          <a:xfrm>
            <a:off x="17880370" y="12776907"/>
            <a:ext cx="5486043" cy="215444"/>
          </a:xfrm>
        </p:spPr>
        <p:txBody>
          <a:bodyPr anchor="ctr">
            <a:normAutofit/>
          </a:bodyPr>
          <a:lstStyle/>
          <a:p>
            <a:pPr>
              <a:spcAft>
                <a:spcPts val="600"/>
              </a:spcAft>
            </a:pPr>
            <a:fld id="{00000000-1234-1234-1234-123412341234}" type="slidenum">
              <a:rPr lang="en" smtClean="0"/>
              <a:pPr>
                <a:spcAft>
                  <a:spcPts val="600"/>
                </a:spcAft>
              </a:pPr>
              <a:t>18</a:t>
            </a:fld>
            <a:endParaRPr lang="en"/>
          </a:p>
        </p:txBody>
      </p:sp>
      <p:pic>
        <p:nvPicPr>
          <p:cNvPr id="7" name="Bilde 6">
            <a:extLst>
              <a:ext uri="{FF2B5EF4-FFF2-40B4-BE49-F238E27FC236}">
                <a16:creationId xmlns:a16="http://schemas.microsoft.com/office/drawing/2014/main" id="{18511EA6-7D5D-7FD1-0342-59811BF2CA5F}"/>
              </a:ext>
            </a:extLst>
          </p:cNvPr>
          <p:cNvPicPr>
            <a:picLocks noChangeAspect="1"/>
          </p:cNvPicPr>
          <p:nvPr/>
        </p:nvPicPr>
        <p:blipFill>
          <a:blip r:embed="rId3"/>
          <a:stretch>
            <a:fillRect/>
          </a:stretch>
        </p:blipFill>
        <p:spPr>
          <a:xfrm>
            <a:off x="1085131" y="0"/>
            <a:ext cx="22212150" cy="13716000"/>
          </a:xfrm>
          <a:prstGeom prst="rect">
            <a:avLst/>
          </a:prstGeom>
          <a:noFill/>
        </p:spPr>
      </p:pic>
    </p:spTree>
    <p:extLst>
      <p:ext uri="{BB962C8B-B14F-4D97-AF65-F5344CB8AC3E}">
        <p14:creationId xmlns:p14="http://schemas.microsoft.com/office/powerpoint/2010/main" val="2009567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587E2440-25D9-31AB-20F3-3B4546A184A0}"/>
              </a:ext>
            </a:extLst>
          </p:cNvPr>
          <p:cNvSpPr>
            <a:spLocks noGrp="1"/>
          </p:cNvSpPr>
          <p:nvPr>
            <p:ph type="sldNum" sz="quarter" idx="12"/>
          </p:nvPr>
        </p:nvSpPr>
        <p:spPr>
          <a:xfrm>
            <a:off x="17880370" y="12776907"/>
            <a:ext cx="5486043" cy="215444"/>
          </a:xfrm>
        </p:spPr>
        <p:txBody>
          <a:bodyPr anchor="ctr">
            <a:normAutofit/>
          </a:bodyPr>
          <a:lstStyle/>
          <a:p>
            <a:pPr>
              <a:spcAft>
                <a:spcPts val="600"/>
              </a:spcAft>
            </a:pPr>
            <a:fld id="{4EADB2E4-2809-4C85-B511-BAACE80F7AD9}" type="slidenum">
              <a:rPr lang="sv-SE" smtClean="0"/>
              <a:pPr>
                <a:spcAft>
                  <a:spcPts val="600"/>
                </a:spcAft>
              </a:pPr>
              <a:t>19</a:t>
            </a:fld>
            <a:endParaRPr lang="sv-SE"/>
          </a:p>
        </p:txBody>
      </p:sp>
      <p:pic>
        <p:nvPicPr>
          <p:cNvPr id="5" name="Plassholder for bilde 4">
            <a:extLst>
              <a:ext uri="{FF2B5EF4-FFF2-40B4-BE49-F238E27FC236}">
                <a16:creationId xmlns:a16="http://schemas.microsoft.com/office/drawing/2014/main" id="{CD219DD4-9A61-2CFB-EB71-842B3EF0C1C4}"/>
              </a:ext>
            </a:extLst>
          </p:cNvPr>
          <p:cNvPicPr>
            <a:picLocks noGrp="1" noChangeAspect="1"/>
          </p:cNvPicPr>
          <p:nvPr>
            <p:ph type="pic" sz="quarter" idx="14"/>
          </p:nvPr>
        </p:nvPicPr>
        <p:blipFill>
          <a:blip r:embed="rId3"/>
          <a:srcRect t="4634" b="4634"/>
          <a:stretch/>
        </p:blipFill>
        <p:spPr>
          <a:xfrm>
            <a:off x="41" y="0"/>
            <a:ext cx="24382330" cy="13716000"/>
          </a:xfrm>
          <a:noFill/>
        </p:spPr>
      </p:pic>
    </p:spTree>
    <p:extLst>
      <p:ext uri="{BB962C8B-B14F-4D97-AF65-F5344CB8AC3E}">
        <p14:creationId xmlns:p14="http://schemas.microsoft.com/office/powerpoint/2010/main" val="121221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FC8DC-3F07-E3ED-43D7-6EB2BC66224F}"/>
            </a:ext>
          </a:extLst>
        </p:cNvPr>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8CD3EBBB-7CDB-07CF-A9B4-E73FBDD94DEF}"/>
              </a:ext>
            </a:extLst>
          </p:cNvPr>
          <p:cNvSpPr>
            <a:spLocks noGrp="1"/>
          </p:cNvSpPr>
          <p:nvPr>
            <p:ph type="sldNum" sz="quarter" idx="12"/>
          </p:nvPr>
        </p:nvSpPr>
        <p:spPr/>
        <p:txBody>
          <a:bodyPr/>
          <a:lstStyle/>
          <a:p>
            <a:fld id="{4EADB2E4-2809-4C85-B511-BAACE80F7AD9}" type="slidenum">
              <a:rPr lang="sv-SE" smtClean="0"/>
              <a:t>2</a:t>
            </a:fld>
            <a:endParaRPr lang="sv-SE"/>
          </a:p>
        </p:txBody>
      </p:sp>
      <p:sp>
        <p:nvSpPr>
          <p:cNvPr id="5" name="Tittel 3">
            <a:extLst>
              <a:ext uri="{FF2B5EF4-FFF2-40B4-BE49-F238E27FC236}">
                <a16:creationId xmlns:a16="http://schemas.microsoft.com/office/drawing/2014/main" id="{8B47CBA8-D321-36AB-6EC2-CEF31312D833}"/>
              </a:ext>
            </a:extLst>
          </p:cNvPr>
          <p:cNvSpPr>
            <a:spLocks noGrp="1"/>
          </p:cNvSpPr>
          <p:nvPr>
            <p:ph idx="1"/>
          </p:nvPr>
        </p:nvSpPr>
        <p:spPr>
          <a:xfrm>
            <a:off x="548640" y="0"/>
            <a:ext cx="22585681" cy="11125200"/>
          </a:xfrm>
        </p:spPr>
        <p:txBody>
          <a:bodyPr>
            <a:noAutofit/>
          </a:bodyPr>
          <a:lstStyle/>
          <a:p>
            <a:endParaRPr lang="nb-NO">
              <a:effectLst/>
              <a:latin typeface="Aptos" panose="020B0004020202020204" pitchFamily="34" charset="0"/>
              <a:ea typeface="Aptos" panose="020B0004020202020204" pitchFamily="34" charset="0"/>
              <a:cs typeface="Times New Roman" panose="02020603050405020304" pitchFamily="18" charset="0"/>
            </a:endParaRPr>
          </a:p>
          <a:p>
            <a:r>
              <a:rPr lang="nb-NO">
                <a:latin typeface="Aptos" panose="020B0004020202020204" pitchFamily="34" charset="0"/>
                <a:ea typeface="Aptos" panose="020B0004020202020204" pitchFamily="34" charset="0"/>
                <a:cs typeface="Times New Roman" panose="02020603050405020304" pitchFamily="18" charset="0"/>
              </a:rPr>
              <a:t>Kl. 08.30 – 09.00: </a:t>
            </a:r>
          </a:p>
          <a:p>
            <a:r>
              <a:rPr lang="nb-NO">
                <a:latin typeface="Aptos" panose="020B0004020202020204" pitchFamily="34" charset="0"/>
                <a:ea typeface="Aptos" panose="020B0004020202020204" pitchFamily="34" charset="0"/>
                <a:cs typeface="Times New Roman" panose="02020603050405020304" pitchFamily="18" charset="0"/>
              </a:rPr>
              <a:t>Kommuneøkonomi, reiseliv og destinasjonssamarbeid 	</a:t>
            </a:r>
          </a:p>
          <a:p>
            <a:pPr lvl="2"/>
            <a:r>
              <a:rPr lang="nb-NO">
                <a:latin typeface="Aptos" panose="020B0004020202020204" pitchFamily="34" charset="0"/>
                <a:ea typeface="Aptos" panose="020B0004020202020204" pitchFamily="34" charset="0"/>
                <a:cs typeface="Times New Roman" panose="02020603050405020304" pitchFamily="18" charset="0"/>
              </a:rPr>
              <a:t>Innledning v/ Tove </a:t>
            </a:r>
          </a:p>
          <a:p>
            <a:pPr lvl="2"/>
            <a:r>
              <a:rPr lang="nb-NO">
                <a:latin typeface="Aptos" panose="020B0004020202020204" pitchFamily="34" charset="0"/>
                <a:ea typeface="Aptos" panose="020B0004020202020204" pitchFamily="34" charset="0"/>
                <a:cs typeface="Times New Roman" panose="02020603050405020304" pitchFamily="18" charset="0"/>
              </a:rPr>
              <a:t>Tall og statistikk v/ Mali (digital synlighet)</a:t>
            </a:r>
          </a:p>
          <a:p>
            <a:r>
              <a:rPr lang="nb-NO">
                <a:latin typeface="Aptos" panose="020B0004020202020204" pitchFamily="34" charset="0"/>
                <a:ea typeface="Aptos" panose="020B0004020202020204" pitchFamily="34" charset="0"/>
                <a:cs typeface="Times New Roman" panose="02020603050405020304" pitchFamily="18" charset="0"/>
              </a:rPr>
              <a:t>Kl. 09.00 – 09.45: </a:t>
            </a:r>
          </a:p>
          <a:p>
            <a:r>
              <a:rPr lang="nb-NO">
                <a:latin typeface="Aptos" panose="020B0004020202020204" pitchFamily="34" charset="0"/>
                <a:ea typeface="Aptos" panose="020B0004020202020204" pitchFamily="34" charset="0"/>
                <a:cs typeface="Times New Roman" panose="02020603050405020304" pitchFamily="18" charset="0"/>
              </a:rPr>
              <a:t>Diskusjon:</a:t>
            </a:r>
          </a:p>
          <a:p>
            <a:pPr lvl="1"/>
            <a:r>
              <a:rPr lang="nb-NO">
                <a:solidFill>
                  <a:schemeClr val="bg1"/>
                </a:solidFill>
                <a:effectLst/>
                <a:latin typeface="Beausite Classic Clear" panose="020B0503030502060203" pitchFamily="34" charset="0"/>
                <a:ea typeface="Times New Roman" panose="02020603050405020304" pitchFamily="18" charset="0"/>
                <a:cs typeface="Times New Roman" panose="02020603050405020304" pitchFamily="18" charset="0"/>
              </a:rPr>
              <a:t>Reiselivet skal øke verdiskapingen i lokalsamfunnet, bidra til attraktive lokalsamfunn, bolyst og arbeidsplasser – </a:t>
            </a:r>
            <a:r>
              <a:rPr lang="nb-NO" i="1">
                <a:solidFill>
                  <a:schemeClr val="bg1"/>
                </a:solidFill>
                <a:effectLst/>
                <a:latin typeface="Beausite Classic Clear" panose="020B0503030502060203" pitchFamily="34" charset="0"/>
                <a:ea typeface="Times New Roman" panose="02020603050405020304" pitchFamily="18" charset="0"/>
                <a:cs typeface="Times New Roman" panose="02020603050405020304" pitchFamily="18" charset="0"/>
              </a:rPr>
              <a:t>Samfunnsleveransen</a:t>
            </a:r>
          </a:p>
          <a:p>
            <a:pPr lvl="1"/>
            <a:r>
              <a:rPr lang="nb-NO">
                <a:solidFill>
                  <a:schemeClr val="bg1"/>
                </a:solidFill>
                <a:latin typeface="Beausite Classic Clear" panose="020B0503030502060203" pitchFamily="34" charset="0"/>
                <a:cs typeface="Times New Roman" panose="02020603050405020304" pitchFamily="18" charset="0"/>
              </a:rPr>
              <a:t>Reiselivet tilrettelegger </a:t>
            </a:r>
            <a:r>
              <a:rPr lang="nb-NO" sz="4000">
                <a:solidFill>
                  <a:schemeClr val="bg1"/>
                </a:solidFill>
                <a:effectLst/>
                <a:latin typeface="Beausite Classic Clear" panose="020B0503030502060203" pitchFamily="34" charset="0"/>
                <a:ea typeface="Times New Roman" panose="02020603050405020304" pitchFamily="18" charset="0"/>
                <a:cs typeface="Times New Roman" panose="02020603050405020304" pitchFamily="18" charset="0"/>
              </a:rPr>
              <a:t>for indirekte næringer som bruker Røros og omegn som ramme for bedriftsrelaterte besøk, ved at stedet opprettholder sine tilbud og attraksjonskraft.</a:t>
            </a:r>
          </a:p>
          <a:p>
            <a:pPr lvl="1"/>
            <a:r>
              <a:rPr lang="nb-NO">
                <a:solidFill>
                  <a:schemeClr val="bg1"/>
                </a:solidFill>
              </a:rPr>
              <a:t>Hva kan vi få til sammen?</a:t>
            </a:r>
          </a:p>
          <a:p>
            <a:pPr lvl="1"/>
            <a:r>
              <a:rPr lang="nb-NO">
                <a:solidFill>
                  <a:schemeClr val="bg1"/>
                </a:solidFill>
              </a:rPr>
              <a:t>Reiseliv skal bli Norges 5. eksportnæring, hvordan skal vi ta vår plass?</a:t>
            </a:r>
          </a:p>
          <a:p>
            <a:pPr marL="0" indent="0">
              <a:lnSpc>
                <a:spcPct val="100000"/>
              </a:lnSpc>
              <a:buNone/>
            </a:pPr>
            <a:endParaRPr lang="nb-NO" sz="54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32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E9404-0141-294A-58C9-828A59308F19}"/>
            </a:ext>
          </a:extLst>
        </p:cNvPr>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42570979-7D4F-5FD0-160B-8E1A0CE8EA37}"/>
              </a:ext>
            </a:extLst>
          </p:cNvPr>
          <p:cNvSpPr>
            <a:spLocks noGrp="1"/>
          </p:cNvSpPr>
          <p:nvPr>
            <p:ph type="sldNum" sz="quarter" idx="12"/>
          </p:nvPr>
        </p:nvSpPr>
        <p:spPr/>
        <p:txBody>
          <a:bodyPr/>
          <a:lstStyle/>
          <a:p>
            <a:fld id="{4EADB2E4-2809-4C85-B511-BAACE80F7AD9}" type="slidenum">
              <a:rPr lang="sv-SE" smtClean="0"/>
              <a:pPr/>
              <a:t>20</a:t>
            </a:fld>
            <a:endParaRPr lang="sv-SE"/>
          </a:p>
        </p:txBody>
      </p:sp>
      <p:sp>
        <p:nvSpPr>
          <p:cNvPr id="3" name="Tittel 2">
            <a:extLst>
              <a:ext uri="{FF2B5EF4-FFF2-40B4-BE49-F238E27FC236}">
                <a16:creationId xmlns:a16="http://schemas.microsoft.com/office/drawing/2014/main" id="{A9DB7109-D326-C25A-E349-396E04348EF2}"/>
              </a:ext>
            </a:extLst>
          </p:cNvPr>
          <p:cNvSpPr>
            <a:spLocks noGrp="1"/>
          </p:cNvSpPr>
          <p:nvPr>
            <p:ph type="title"/>
          </p:nvPr>
        </p:nvSpPr>
        <p:spPr>
          <a:xfrm>
            <a:off x="975471" y="1087395"/>
            <a:ext cx="17310942" cy="4090845"/>
          </a:xfrm>
        </p:spPr>
        <p:txBody>
          <a:bodyPr/>
          <a:lstStyle/>
          <a:p>
            <a:r>
              <a:rPr lang="nb-NO"/>
              <a:t>Spørsmål og åpen diskusjon</a:t>
            </a:r>
          </a:p>
        </p:txBody>
      </p:sp>
      <p:sp>
        <p:nvSpPr>
          <p:cNvPr id="5" name="TekstSylinder 4">
            <a:extLst>
              <a:ext uri="{FF2B5EF4-FFF2-40B4-BE49-F238E27FC236}">
                <a16:creationId xmlns:a16="http://schemas.microsoft.com/office/drawing/2014/main" id="{A4BB7C07-1502-0829-510F-9E4F0C504A6F}"/>
              </a:ext>
            </a:extLst>
          </p:cNvPr>
          <p:cNvSpPr txBox="1"/>
          <p:nvPr/>
        </p:nvSpPr>
        <p:spPr>
          <a:xfrm>
            <a:off x="975471" y="4984306"/>
            <a:ext cx="21884529" cy="5078313"/>
          </a:xfrm>
          <a:prstGeom prst="rect">
            <a:avLst/>
          </a:prstGeom>
          <a:noFill/>
        </p:spPr>
        <p:txBody>
          <a:bodyPr wrap="square">
            <a:spAutoFit/>
          </a:bodyPr>
          <a:lstStyle/>
          <a:p>
            <a:pPr marL="571500" lvl="0" indent="-571500">
              <a:buFont typeface="Wingdings" panose="05000000000000000000" pitchFamily="2" charset="2"/>
              <a:buChar char="v"/>
            </a:pPr>
            <a:r>
              <a:rPr lang="nb-NO" sz="3600">
                <a:solidFill>
                  <a:schemeClr val="bg1"/>
                </a:solidFill>
                <a:effectLst/>
                <a:latin typeface="Beausite Classic Clear" panose="020B0503030502060203" pitchFamily="34" charset="0"/>
                <a:ea typeface="Times New Roman" panose="02020603050405020304" pitchFamily="18" charset="0"/>
                <a:cs typeface="Times New Roman" panose="02020603050405020304" pitchFamily="18" charset="0"/>
              </a:rPr>
              <a:t>Reiselivet skal øke verdiskapingen i lokalsamfunnet, bidra til attraktive lokalsamfunn, bolyst og arbeidsplasser – </a:t>
            </a:r>
            <a:r>
              <a:rPr lang="nb-NO" sz="3600" i="1">
                <a:solidFill>
                  <a:schemeClr val="bg1"/>
                </a:solidFill>
                <a:effectLst/>
                <a:latin typeface="Beausite Classic Clear" panose="020B0503030502060203" pitchFamily="34" charset="0"/>
                <a:ea typeface="Times New Roman" panose="02020603050405020304" pitchFamily="18" charset="0"/>
                <a:cs typeface="Times New Roman" panose="02020603050405020304" pitchFamily="18" charset="0"/>
              </a:rPr>
              <a:t>Samfunnsleveransen</a:t>
            </a:r>
          </a:p>
          <a:p>
            <a:pPr marL="571500" lvl="0" indent="-571500">
              <a:buFont typeface="Wingdings" panose="05000000000000000000" pitchFamily="2" charset="2"/>
              <a:buChar char="v"/>
            </a:pPr>
            <a:endParaRPr lang="nb-NO" sz="3600" i="1">
              <a:solidFill>
                <a:schemeClr val="bg1"/>
              </a:solidFill>
              <a:effectLst/>
              <a:latin typeface="Beausite Classic Clear" panose="020B0503030502060203" pitchFamily="34" charset="0"/>
              <a:ea typeface="Aptos" panose="020B0004020202020204" pitchFamily="34" charset="0"/>
              <a:cs typeface="Times New Roman" panose="02020603050405020304" pitchFamily="18" charset="0"/>
            </a:endParaRPr>
          </a:p>
          <a:p>
            <a:pPr marL="571500" lvl="0" indent="-571500">
              <a:buFont typeface="Wingdings" panose="05000000000000000000" pitchFamily="2" charset="2"/>
              <a:buChar char="v"/>
            </a:pPr>
            <a:r>
              <a:rPr lang="nb-NO">
                <a:solidFill>
                  <a:schemeClr val="bg1"/>
                </a:solidFill>
                <a:latin typeface="Beausite Classic Clear" panose="020B0503030502060203" pitchFamily="34" charset="0"/>
                <a:cs typeface="Times New Roman" panose="02020603050405020304" pitchFamily="18" charset="0"/>
              </a:rPr>
              <a:t>Reiselivet tilrettelegger </a:t>
            </a:r>
            <a:r>
              <a:rPr lang="nb-NO" sz="3600">
                <a:solidFill>
                  <a:schemeClr val="bg1"/>
                </a:solidFill>
                <a:effectLst/>
                <a:latin typeface="Beausite Classic Clear" panose="020B0503030502060203" pitchFamily="34" charset="0"/>
                <a:ea typeface="Times New Roman" panose="02020603050405020304" pitchFamily="18" charset="0"/>
                <a:cs typeface="Times New Roman" panose="02020603050405020304" pitchFamily="18" charset="0"/>
              </a:rPr>
              <a:t>for indirekte næringer som bruker Røros og omegn som ramme for bedriftsrelaterte besøk, ved at stedet opprettholder sine tilbud og attraksjonskraft.</a:t>
            </a:r>
            <a:endParaRPr lang="nb-NO" sz="36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571500" indent="-571500">
              <a:buFont typeface="Wingdings" panose="05000000000000000000" pitchFamily="2" charset="2"/>
              <a:buChar char="v"/>
            </a:pPr>
            <a:endParaRPr lang="nb-NO">
              <a:solidFill>
                <a:schemeClr val="bg1"/>
              </a:solidFill>
            </a:endParaRPr>
          </a:p>
          <a:p>
            <a:pPr marL="571500" indent="-571500">
              <a:buFont typeface="Wingdings" panose="05000000000000000000" pitchFamily="2" charset="2"/>
              <a:buChar char="v"/>
            </a:pPr>
            <a:r>
              <a:rPr lang="nb-NO">
                <a:solidFill>
                  <a:schemeClr val="bg1"/>
                </a:solidFill>
              </a:rPr>
              <a:t>Hva kan vi få til sammen?</a:t>
            </a:r>
          </a:p>
          <a:p>
            <a:pPr marL="571500" indent="-571500">
              <a:buFont typeface="Wingdings" panose="05000000000000000000" pitchFamily="2" charset="2"/>
              <a:buChar char="v"/>
            </a:pPr>
            <a:endParaRPr lang="nb-NO">
              <a:solidFill>
                <a:schemeClr val="bg1"/>
              </a:solidFill>
            </a:endParaRPr>
          </a:p>
          <a:p>
            <a:pPr marL="571500" indent="-571500">
              <a:buFont typeface="Wingdings" panose="05000000000000000000" pitchFamily="2" charset="2"/>
              <a:buChar char="v"/>
            </a:pPr>
            <a:r>
              <a:rPr lang="nb-NO">
                <a:solidFill>
                  <a:schemeClr val="bg1"/>
                </a:solidFill>
              </a:rPr>
              <a:t>Reiseliv skal bli Norges 5. eksportnæring, hvordan skal vi ta vår plass?</a:t>
            </a:r>
          </a:p>
        </p:txBody>
      </p:sp>
    </p:spTree>
    <p:extLst>
      <p:ext uri="{BB962C8B-B14F-4D97-AF65-F5344CB8AC3E}">
        <p14:creationId xmlns:p14="http://schemas.microsoft.com/office/powerpoint/2010/main" val="188228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BCF49F32-6BC4-F0D7-A40F-2BCE44CE976E}"/>
              </a:ext>
            </a:extLst>
          </p:cNvPr>
          <p:cNvSpPr>
            <a:spLocks noGrp="1"/>
          </p:cNvSpPr>
          <p:nvPr>
            <p:ph type="title"/>
          </p:nvPr>
        </p:nvSpPr>
        <p:spPr>
          <a:xfrm>
            <a:off x="975722" y="1281263"/>
            <a:ext cx="22390691" cy="923330"/>
          </a:xfrm>
        </p:spPr>
        <p:txBody>
          <a:bodyPr wrap="square" anchor="t">
            <a:normAutofit/>
          </a:bodyPr>
          <a:lstStyle/>
          <a:p>
            <a:r>
              <a:rPr lang="nb-NO">
                <a:latin typeface="+mj-lt"/>
              </a:rPr>
              <a:t>Visit Røros og Østerdalen som motor</a:t>
            </a:r>
          </a:p>
        </p:txBody>
      </p:sp>
      <p:sp>
        <p:nvSpPr>
          <p:cNvPr id="10" name="Content Placeholder 2">
            <a:extLst>
              <a:ext uri="{FF2B5EF4-FFF2-40B4-BE49-F238E27FC236}">
                <a16:creationId xmlns:a16="http://schemas.microsoft.com/office/drawing/2014/main" id="{FFB4C7F4-AA37-9FD2-E625-C91A6D44252F}"/>
              </a:ext>
            </a:extLst>
          </p:cNvPr>
          <p:cNvSpPr>
            <a:spLocks noGrp="1"/>
          </p:cNvSpPr>
          <p:nvPr>
            <p:ph idx="1"/>
          </p:nvPr>
        </p:nvSpPr>
        <p:spPr>
          <a:xfrm>
            <a:off x="975721" y="2556941"/>
            <a:ext cx="22390691" cy="9043387"/>
          </a:xfrm>
        </p:spPr>
        <p:txBody>
          <a:bodyPr/>
          <a:lstStyle/>
          <a:p>
            <a:r>
              <a:rPr lang="nb-NO" sz="4000">
                <a:effectLst/>
                <a:latin typeface="Beausite Classic Clear" panose="020B0503030502060203" pitchFamily="34" charset="0"/>
                <a:ea typeface="Aptos" panose="020B0004020202020204" pitchFamily="34" charset="0"/>
                <a:cs typeface="Aptos" panose="020B0004020202020204" pitchFamily="34" charset="0"/>
              </a:rPr>
              <a:t>Destinasjonsselskapet er reiselivsaktørenes fellesapparat i markedsføringen av regionen, og spiller en sentral rolle for utviklingen av helhetlige tilbud for tilreisende og fastboende. Dette gjøres bl.a. ved å:</a:t>
            </a:r>
          </a:p>
          <a:p>
            <a:endParaRPr lang="nb-NO" sz="4000">
              <a:effectLst/>
              <a:latin typeface="Aptos" panose="020B0004020202020204" pitchFamily="34" charset="0"/>
              <a:ea typeface="Aptos" panose="020B0004020202020204" pitchFamily="34" charset="0"/>
              <a:cs typeface="Aptos" panose="020B0004020202020204" pitchFamily="34" charset="0"/>
            </a:endParaRPr>
          </a:p>
          <a:p>
            <a:pPr lvl="1"/>
            <a:r>
              <a:rPr lang="nb-NO">
                <a:effectLst/>
                <a:latin typeface="Beausite Classic Clear" panose="020B0503030502060203" pitchFamily="34" charset="0"/>
                <a:ea typeface="Times New Roman" panose="02020603050405020304" pitchFamily="18" charset="0"/>
                <a:cs typeface="Times New Roman" panose="02020603050405020304" pitchFamily="18" charset="0"/>
              </a:rPr>
              <a:t>Sikre best mulig synlighet og profilering av medlemmets tilbud for tilreisende.</a:t>
            </a:r>
          </a:p>
          <a:p>
            <a:pPr lvl="1"/>
            <a:r>
              <a:rPr lang="nb-NO">
                <a:effectLst/>
                <a:latin typeface="Beausite Classic Clear" panose="020B0503030502060203" pitchFamily="34" charset="0"/>
                <a:ea typeface="Times New Roman" panose="02020603050405020304" pitchFamily="18" charset="0"/>
                <a:cs typeface="Times New Roman" panose="02020603050405020304" pitchFamily="18" charset="0"/>
              </a:rPr>
              <a:t>Nettsiden </a:t>
            </a:r>
            <a:r>
              <a:rPr lang="nb-NO" u="sng">
                <a:solidFill>
                  <a:srgbClr val="467886"/>
                </a:solidFill>
                <a:effectLst/>
                <a:latin typeface="Beausite Classic Clear" panose="020B0503030502060203" pitchFamily="34" charset="0"/>
                <a:ea typeface="Times New Roman" panose="02020603050405020304" pitchFamily="18" charset="0"/>
                <a:cs typeface="Times New Roman" panose="02020603050405020304" pitchFamily="18" charset="0"/>
                <a:hlinkClick r:id="rId3"/>
              </a:rPr>
              <a:t>www.roros.no</a:t>
            </a:r>
            <a:r>
              <a:rPr lang="nb-NO">
                <a:effectLst/>
                <a:latin typeface="Beausite Classic Clear" panose="020B0503030502060203" pitchFamily="34" charset="0"/>
                <a:ea typeface="Times New Roman" panose="02020603050405020304" pitchFamily="18" charset="0"/>
                <a:cs typeface="Times New Roman" panose="02020603050405020304" pitchFamily="18" charset="0"/>
              </a:rPr>
              <a:t> er en kraftig motor som årlig har minst 2,4 millioner visninger på Google. </a:t>
            </a:r>
          </a:p>
          <a:p>
            <a:pPr lvl="1"/>
            <a:r>
              <a:rPr lang="nb-NO" sz="4000">
                <a:effectLst/>
                <a:latin typeface="Beausite Classic Clear" panose="020B0503030502060203" pitchFamily="34" charset="0"/>
                <a:ea typeface="Times New Roman" panose="02020603050405020304" pitchFamily="18" charset="0"/>
                <a:cs typeface="Times New Roman" panose="02020603050405020304" pitchFamily="18" charset="0"/>
              </a:rPr>
              <a:t>Drive aktivt salg av de tilbudene som til enhver tid fins i regionen, både nasjonalt og internasjonalt*.</a:t>
            </a:r>
          </a:p>
          <a:p>
            <a:pPr lvl="1"/>
            <a:r>
              <a:rPr lang="nb-NO" sz="4000">
                <a:effectLst/>
                <a:latin typeface="Beausite Classic Clear" panose="020B0503030502060203" pitchFamily="34" charset="0"/>
                <a:ea typeface="Times New Roman" panose="02020603050405020304" pitchFamily="18" charset="0"/>
                <a:cs typeface="Times New Roman" panose="02020603050405020304" pitchFamily="18" charset="0"/>
              </a:rPr>
              <a:t>Være et bindeledd mellom aktører som skaper bredde i produktporteføljen, og gjør regionen mer </a:t>
            </a:r>
            <a:r>
              <a:rPr lang="nb-NO">
                <a:latin typeface="Beausite Classic Clear" panose="020B0503030502060203" pitchFamily="34" charset="0"/>
                <a:ea typeface="Times New Roman" panose="02020603050405020304" pitchFamily="18" charset="0"/>
                <a:cs typeface="Times New Roman" panose="02020603050405020304" pitchFamily="18" charset="0"/>
              </a:rPr>
              <a:t>attraktiv. </a:t>
            </a:r>
          </a:p>
          <a:p>
            <a:pPr lvl="1"/>
            <a:r>
              <a:rPr lang="nb-NO">
                <a:latin typeface="Beausite Classic Clear" panose="020B0503030502060203" pitchFamily="34" charset="0"/>
                <a:ea typeface="Times New Roman" panose="02020603050405020304" pitchFamily="18" charset="0"/>
                <a:cs typeface="Times New Roman" panose="02020603050405020304" pitchFamily="18" charset="0"/>
              </a:rPr>
              <a:t>Være en profesjonell representant for reise- og næringslivet i ulike fora, deriblant infrastruktur </a:t>
            </a:r>
            <a:endParaRPr lang="nb-NO">
              <a:latin typeface="Aptos" panose="020B0004020202020204" pitchFamily="34" charset="0"/>
              <a:ea typeface="Aptos" panose="020B0004020202020204" pitchFamily="34" charset="0"/>
              <a:cs typeface="Times New Roman" panose="02020603050405020304" pitchFamily="18" charset="0"/>
            </a:endParaRPr>
          </a:p>
          <a:p>
            <a:pPr marL="914354" lvl="1" indent="0">
              <a:buNone/>
            </a:pPr>
            <a:endParaRPr lang="nb-NO" sz="4000">
              <a:effectLst/>
              <a:latin typeface="Aptos" panose="020B0004020202020204" pitchFamily="34" charset="0"/>
              <a:ea typeface="Aptos" panose="020B0004020202020204" pitchFamily="34" charset="0"/>
              <a:cs typeface="Times New Roman" panose="02020603050405020304" pitchFamily="18" charset="0"/>
            </a:endParaRPr>
          </a:p>
          <a:p>
            <a:pPr marL="914354" lvl="1" indent="0">
              <a:buNone/>
            </a:pPr>
            <a:r>
              <a:rPr lang="nb-NO" sz="4000">
                <a:effectLst/>
                <a:latin typeface="Aptos" panose="020B0004020202020204" pitchFamily="34" charset="0"/>
                <a:ea typeface="Aptos" panose="020B0004020202020204" pitchFamily="34" charset="0"/>
                <a:cs typeface="Times New Roman" panose="02020603050405020304" pitchFamily="18" charset="0"/>
              </a:rPr>
              <a:t>HUSK! </a:t>
            </a:r>
          </a:p>
          <a:p>
            <a:pPr marL="914354" lvl="1" indent="0">
              <a:buNone/>
            </a:pPr>
            <a:r>
              <a:rPr lang="nb-NO" sz="4000">
                <a:effectLst/>
                <a:latin typeface="Aptos" panose="020B0004020202020204" pitchFamily="34" charset="0"/>
                <a:ea typeface="Aptos" panose="020B0004020202020204" pitchFamily="34" charset="0"/>
                <a:cs typeface="Times New Roman" panose="02020603050405020304" pitchFamily="18" charset="0"/>
              </a:rPr>
              <a:t>Møte med Avinor 6.12 kl. 10 – 14.</a:t>
            </a:r>
          </a:p>
          <a:p>
            <a:pPr marL="0" indent="0">
              <a:buNone/>
            </a:pPr>
            <a:endParaRPr lang="en-US"/>
          </a:p>
        </p:txBody>
      </p:sp>
      <p:sp>
        <p:nvSpPr>
          <p:cNvPr id="2" name="Plassholder for lysbildenummer 1">
            <a:extLst>
              <a:ext uri="{FF2B5EF4-FFF2-40B4-BE49-F238E27FC236}">
                <a16:creationId xmlns:a16="http://schemas.microsoft.com/office/drawing/2014/main" id="{0D8B4086-D2B2-D715-CBF1-DA6D742ED2A3}"/>
              </a:ext>
            </a:extLst>
          </p:cNvPr>
          <p:cNvSpPr>
            <a:spLocks noGrp="1"/>
          </p:cNvSpPr>
          <p:nvPr>
            <p:ph type="sldNum" sz="quarter" idx="12"/>
          </p:nvPr>
        </p:nvSpPr>
        <p:spPr>
          <a:xfrm>
            <a:off x="17880370" y="12776907"/>
            <a:ext cx="5486043" cy="215444"/>
          </a:xfrm>
        </p:spPr>
        <p:txBody>
          <a:bodyPr anchor="ctr">
            <a:normAutofit/>
          </a:bodyPr>
          <a:lstStyle/>
          <a:p>
            <a:pPr>
              <a:spcAft>
                <a:spcPts val="600"/>
              </a:spcAft>
            </a:pPr>
            <a:fld id="{4EADB2E4-2809-4C85-B511-BAACE80F7AD9}" type="slidenum">
              <a:rPr lang="sv-SE" smtClean="0"/>
              <a:pPr>
                <a:spcAft>
                  <a:spcPts val="600"/>
                </a:spcAft>
              </a:pPr>
              <a:t>21</a:t>
            </a:fld>
            <a:endParaRPr lang="sv-SE"/>
          </a:p>
        </p:txBody>
      </p:sp>
    </p:spTree>
    <p:extLst>
      <p:ext uri="{BB962C8B-B14F-4D97-AF65-F5344CB8AC3E}">
        <p14:creationId xmlns:p14="http://schemas.microsoft.com/office/powerpoint/2010/main" val="294464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8DA5DB-836A-79FC-B1F1-87A023FDBA00}"/>
              </a:ext>
            </a:extLst>
          </p:cNvPr>
          <p:cNvSpPr>
            <a:spLocks noGrp="1"/>
          </p:cNvSpPr>
          <p:nvPr>
            <p:ph type="title"/>
          </p:nvPr>
        </p:nvSpPr>
        <p:spPr/>
        <p:txBody>
          <a:bodyPr/>
          <a:lstStyle/>
          <a:p>
            <a:endParaRPr lang="sv-SE"/>
          </a:p>
        </p:txBody>
      </p:sp>
      <p:sp>
        <p:nvSpPr>
          <p:cNvPr id="3" name="Plassholder for tekst 2">
            <a:extLst>
              <a:ext uri="{FF2B5EF4-FFF2-40B4-BE49-F238E27FC236}">
                <a16:creationId xmlns:a16="http://schemas.microsoft.com/office/drawing/2014/main" id="{0E50ACFB-5082-321A-62E4-F3BDE5FC24F5}"/>
              </a:ext>
            </a:extLst>
          </p:cNvPr>
          <p:cNvSpPr>
            <a:spLocks noGrp="1"/>
          </p:cNvSpPr>
          <p:nvPr>
            <p:ph type="body" idx="12"/>
          </p:nvPr>
        </p:nvSpPr>
        <p:spPr/>
        <p:txBody>
          <a:bodyPr/>
          <a:lstStyle/>
          <a:p>
            <a:r>
              <a:rPr lang="sv-SE"/>
              <a:t>Mali </a:t>
            </a:r>
            <a:r>
              <a:rPr lang="sv-SE" err="1"/>
              <a:t>Finborud</a:t>
            </a:r>
            <a:r>
              <a:rPr lang="sv-SE"/>
              <a:t> </a:t>
            </a:r>
            <a:r>
              <a:rPr lang="sv-SE" err="1"/>
              <a:t>Nøren</a:t>
            </a:r>
            <a:endParaRPr lang="sv-SE"/>
          </a:p>
        </p:txBody>
      </p:sp>
      <p:sp>
        <p:nvSpPr>
          <p:cNvPr id="4" name="Plassholder for tekst 3">
            <a:extLst>
              <a:ext uri="{FF2B5EF4-FFF2-40B4-BE49-F238E27FC236}">
                <a16:creationId xmlns:a16="http://schemas.microsoft.com/office/drawing/2014/main" id="{70A14F14-BC90-3D07-A807-EF2FCA70E69C}"/>
              </a:ext>
            </a:extLst>
          </p:cNvPr>
          <p:cNvSpPr>
            <a:spLocks noGrp="1"/>
          </p:cNvSpPr>
          <p:nvPr>
            <p:ph type="body" idx="13"/>
          </p:nvPr>
        </p:nvSpPr>
        <p:spPr/>
        <p:txBody>
          <a:bodyPr/>
          <a:lstStyle/>
          <a:p>
            <a:r>
              <a:rPr lang="sv-SE" err="1"/>
              <a:t>Maked</a:t>
            </a:r>
            <a:endParaRPr lang="sv-SE"/>
          </a:p>
        </p:txBody>
      </p:sp>
      <p:sp>
        <p:nvSpPr>
          <p:cNvPr id="5" name="Plassholder for tekst 4">
            <a:extLst>
              <a:ext uri="{FF2B5EF4-FFF2-40B4-BE49-F238E27FC236}">
                <a16:creationId xmlns:a16="http://schemas.microsoft.com/office/drawing/2014/main" id="{87390C4C-6E29-012C-4D73-E1F3D961230D}"/>
              </a:ext>
            </a:extLst>
          </p:cNvPr>
          <p:cNvSpPr>
            <a:spLocks noGrp="1"/>
          </p:cNvSpPr>
          <p:nvPr>
            <p:ph type="body" idx="14"/>
          </p:nvPr>
        </p:nvSpPr>
        <p:spPr/>
        <p:txBody>
          <a:bodyPr/>
          <a:lstStyle/>
          <a:p>
            <a:r>
              <a:rPr lang="sv-SE" err="1"/>
              <a:t>mali.noren@rorosinfo.com</a:t>
            </a:r>
            <a:endParaRPr lang="sv-SE"/>
          </a:p>
        </p:txBody>
      </p:sp>
    </p:spTree>
    <p:extLst>
      <p:ext uri="{BB962C8B-B14F-4D97-AF65-F5344CB8AC3E}">
        <p14:creationId xmlns:p14="http://schemas.microsoft.com/office/powerpoint/2010/main" val="375936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C71114-2F54-4508-AA80-A30FB450FBEA}"/>
              </a:ext>
            </a:extLst>
          </p:cNvPr>
          <p:cNvSpPr>
            <a:spLocks noGrp="1"/>
          </p:cNvSpPr>
          <p:nvPr>
            <p:ph type="ctrTitle"/>
          </p:nvPr>
        </p:nvSpPr>
        <p:spPr>
          <a:xfrm>
            <a:off x="975470" y="3827289"/>
            <a:ext cx="9824802" cy="4559582"/>
          </a:xfrm>
        </p:spPr>
        <p:txBody>
          <a:bodyPr/>
          <a:lstStyle/>
          <a:p>
            <a:r>
              <a:rPr lang="nb-NO" sz="8800"/>
              <a:t>Vår region er indrefileten i Norge</a:t>
            </a:r>
            <a:endParaRPr lang="sv-SE" sz="8800"/>
          </a:p>
        </p:txBody>
      </p:sp>
      <p:sp>
        <p:nvSpPr>
          <p:cNvPr id="6" name="Plassholder for lysbildenummer 5">
            <a:extLst>
              <a:ext uri="{FF2B5EF4-FFF2-40B4-BE49-F238E27FC236}">
                <a16:creationId xmlns:a16="http://schemas.microsoft.com/office/drawing/2014/main" id="{1BA67FBF-74C5-9457-5299-F7945B0EDE58}"/>
              </a:ext>
            </a:extLst>
          </p:cNvPr>
          <p:cNvSpPr>
            <a:spLocks noGrp="1"/>
          </p:cNvSpPr>
          <p:nvPr>
            <p:ph type="sldNum" sz="quarter" idx="12"/>
          </p:nvPr>
        </p:nvSpPr>
        <p:spPr/>
        <p:txBody>
          <a:bodyPr/>
          <a:lstStyle/>
          <a:p>
            <a:fld id="{4EADB2E4-2809-4C85-B511-BAACE80F7AD9}" type="slidenum">
              <a:rPr lang="sv-SE" smtClean="0"/>
              <a:t>3</a:t>
            </a:fld>
            <a:endParaRPr lang="sv-SE"/>
          </a:p>
        </p:txBody>
      </p:sp>
      <p:sp>
        <p:nvSpPr>
          <p:cNvPr id="5" name="Plassholder for tekst 4">
            <a:extLst>
              <a:ext uri="{FF2B5EF4-FFF2-40B4-BE49-F238E27FC236}">
                <a16:creationId xmlns:a16="http://schemas.microsoft.com/office/drawing/2014/main" id="{86453C61-ED88-772E-6AA0-7403B6AC6A8D}"/>
              </a:ext>
            </a:extLst>
          </p:cNvPr>
          <p:cNvSpPr>
            <a:spLocks noGrp="1"/>
          </p:cNvSpPr>
          <p:nvPr>
            <p:ph type="body" sz="quarter" idx="14"/>
          </p:nvPr>
        </p:nvSpPr>
        <p:spPr>
          <a:xfrm>
            <a:off x="975470" y="2285225"/>
            <a:ext cx="11690626" cy="492443"/>
          </a:xfrm>
        </p:spPr>
        <p:txBody>
          <a:bodyPr/>
          <a:lstStyle/>
          <a:p>
            <a:endParaRPr lang="sv-SE" sz="3200"/>
          </a:p>
        </p:txBody>
      </p:sp>
      <p:sp>
        <p:nvSpPr>
          <p:cNvPr id="7" name="Undertittel 6">
            <a:extLst>
              <a:ext uri="{FF2B5EF4-FFF2-40B4-BE49-F238E27FC236}">
                <a16:creationId xmlns:a16="http://schemas.microsoft.com/office/drawing/2014/main" id="{B0BAC679-8BD5-6CB8-433B-49424F198FED}"/>
              </a:ext>
            </a:extLst>
          </p:cNvPr>
          <p:cNvSpPr>
            <a:spLocks noGrp="1"/>
          </p:cNvSpPr>
          <p:nvPr>
            <p:ph type="subTitle" idx="1"/>
          </p:nvPr>
        </p:nvSpPr>
        <p:spPr>
          <a:xfrm>
            <a:off x="1005950" y="912477"/>
            <a:ext cx="11417762" cy="492443"/>
          </a:xfrm>
        </p:spPr>
        <p:txBody>
          <a:bodyPr/>
          <a:lstStyle/>
          <a:p>
            <a:endParaRPr lang="nb-NO" sz="3200"/>
          </a:p>
        </p:txBody>
      </p:sp>
      <p:pic>
        <p:nvPicPr>
          <p:cNvPr id="3" name="Bilde 2" descr="Et bilde som inneholder kart, tekst, atlas&#10;&#10;Automatisk generert beskrivelse">
            <a:extLst>
              <a:ext uri="{FF2B5EF4-FFF2-40B4-BE49-F238E27FC236}">
                <a16:creationId xmlns:a16="http://schemas.microsoft.com/office/drawing/2014/main" id="{320A3D8D-30C0-135C-F244-4ACCCC934608}"/>
              </a:ext>
            </a:extLst>
          </p:cNvPr>
          <p:cNvPicPr>
            <a:picLocks noChangeAspect="1"/>
          </p:cNvPicPr>
          <p:nvPr/>
        </p:nvPicPr>
        <p:blipFill rotWithShape="1">
          <a:blip r:embed="rId3"/>
          <a:srcRect l="2601" t="4904" r="2155" b="5113"/>
          <a:stretch/>
        </p:blipFill>
        <p:spPr>
          <a:xfrm>
            <a:off x="13224929" y="975470"/>
            <a:ext cx="11159067" cy="12740530"/>
          </a:xfrm>
          <a:prstGeom prst="rect">
            <a:avLst/>
          </a:prstGeom>
          <a:noFill/>
        </p:spPr>
      </p:pic>
    </p:spTree>
    <p:extLst>
      <p:ext uri="{BB962C8B-B14F-4D97-AF65-F5344CB8AC3E}">
        <p14:creationId xmlns:p14="http://schemas.microsoft.com/office/powerpoint/2010/main" val="271641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965F771D-37B8-D225-D22A-7263779078CD}"/>
              </a:ext>
            </a:extLst>
          </p:cNvPr>
          <p:cNvSpPr>
            <a:spLocks noGrp="1"/>
          </p:cNvSpPr>
          <p:nvPr>
            <p:ph type="ctrTitle"/>
          </p:nvPr>
        </p:nvSpPr>
        <p:spPr>
          <a:xfrm>
            <a:off x="735106" y="3514165"/>
            <a:ext cx="5953561" cy="4821808"/>
          </a:xfrm>
        </p:spPr>
        <p:txBody>
          <a:bodyPr wrap="square" anchor="t">
            <a:normAutofit fontScale="90000"/>
          </a:bodyPr>
          <a:lstStyle/>
          <a:p>
            <a:r>
              <a:rPr lang="nb-NO" sz="4000">
                <a:solidFill>
                  <a:schemeClr val="bg1"/>
                </a:solidFill>
                <a:latin typeface="+mn-lt"/>
              </a:rPr>
              <a:t>Vi representerer et næringsliv som totalt omsetter for ca. 2 </a:t>
            </a:r>
            <a:r>
              <a:rPr lang="nb-NO" sz="4000" err="1">
                <a:solidFill>
                  <a:schemeClr val="bg1"/>
                </a:solidFill>
                <a:latin typeface="+mn-lt"/>
              </a:rPr>
              <a:t>mrd</a:t>
            </a:r>
            <a:r>
              <a:rPr lang="nb-NO" sz="4000">
                <a:solidFill>
                  <a:schemeClr val="bg1"/>
                </a:solidFill>
                <a:latin typeface="+mn-lt"/>
              </a:rPr>
              <a:t> i året. </a:t>
            </a:r>
            <a:br>
              <a:rPr lang="nb-NO" sz="4000">
                <a:solidFill>
                  <a:schemeClr val="bg1"/>
                </a:solidFill>
                <a:latin typeface="+mn-lt"/>
              </a:rPr>
            </a:br>
            <a:br>
              <a:rPr lang="nb-NO" sz="4000">
                <a:solidFill>
                  <a:schemeClr val="bg1"/>
                </a:solidFill>
                <a:latin typeface="+mn-lt"/>
              </a:rPr>
            </a:br>
            <a:r>
              <a:rPr lang="nb-NO" sz="4000">
                <a:solidFill>
                  <a:schemeClr val="bg1"/>
                </a:solidFill>
                <a:latin typeface="+mn-lt"/>
              </a:rPr>
              <a:t>Det fins et stort potensiale for verdiskaping!</a:t>
            </a:r>
          </a:p>
        </p:txBody>
      </p:sp>
      <p:sp>
        <p:nvSpPr>
          <p:cNvPr id="28" name="Text Placeholder 5">
            <a:extLst>
              <a:ext uri="{FF2B5EF4-FFF2-40B4-BE49-F238E27FC236}">
                <a16:creationId xmlns:a16="http://schemas.microsoft.com/office/drawing/2014/main" id="{4DFBD080-B91B-0B6C-A436-9B74EDCB9A17}"/>
              </a:ext>
            </a:extLst>
          </p:cNvPr>
          <p:cNvSpPr>
            <a:spLocks noGrp="1"/>
          </p:cNvSpPr>
          <p:nvPr>
            <p:ph type="body" sz="quarter" idx="14"/>
          </p:nvPr>
        </p:nvSpPr>
        <p:spPr>
          <a:xfrm>
            <a:off x="519953" y="896471"/>
            <a:ext cx="6761379" cy="1846659"/>
          </a:xfrm>
        </p:spPr>
        <p:txBody>
          <a:bodyPr/>
          <a:lstStyle/>
          <a:p>
            <a:r>
              <a:rPr lang="en-US" sz="6000" err="1">
                <a:solidFill>
                  <a:schemeClr val="bg1"/>
                </a:solidFill>
                <a:latin typeface="+mj-lt"/>
              </a:rPr>
              <a:t>Hvem</a:t>
            </a:r>
            <a:r>
              <a:rPr lang="en-US" sz="6000">
                <a:solidFill>
                  <a:schemeClr val="bg1"/>
                </a:solidFill>
                <a:latin typeface="+mj-lt"/>
              </a:rPr>
              <a:t> </a:t>
            </a:r>
            <a:r>
              <a:rPr lang="en-US" sz="6000" err="1">
                <a:solidFill>
                  <a:schemeClr val="bg1"/>
                </a:solidFill>
                <a:latin typeface="+mj-lt"/>
              </a:rPr>
              <a:t>består</a:t>
            </a:r>
            <a:r>
              <a:rPr lang="en-US" sz="6000">
                <a:solidFill>
                  <a:schemeClr val="bg1"/>
                </a:solidFill>
                <a:latin typeface="+mj-lt"/>
              </a:rPr>
              <a:t> Røros og Østerdalen av </a:t>
            </a:r>
            <a:r>
              <a:rPr lang="en-US" sz="6000" err="1">
                <a:solidFill>
                  <a:schemeClr val="bg1"/>
                </a:solidFill>
                <a:latin typeface="+mj-lt"/>
              </a:rPr>
              <a:t>i</a:t>
            </a:r>
            <a:r>
              <a:rPr lang="en-US" sz="6000">
                <a:solidFill>
                  <a:schemeClr val="bg1"/>
                </a:solidFill>
                <a:latin typeface="+mj-lt"/>
              </a:rPr>
              <a:t> </a:t>
            </a:r>
            <a:r>
              <a:rPr lang="en-US" sz="6000" err="1">
                <a:solidFill>
                  <a:schemeClr val="bg1"/>
                </a:solidFill>
                <a:latin typeface="+mj-lt"/>
              </a:rPr>
              <a:t>dag</a:t>
            </a:r>
            <a:r>
              <a:rPr lang="en-US" sz="6000">
                <a:solidFill>
                  <a:schemeClr val="bg1"/>
                </a:solidFill>
                <a:latin typeface="+mj-lt"/>
              </a:rPr>
              <a:t>?</a:t>
            </a:r>
          </a:p>
        </p:txBody>
      </p:sp>
      <p:sp>
        <p:nvSpPr>
          <p:cNvPr id="4" name="Plassholder for lysbildenummer 3" hidden="1">
            <a:extLst>
              <a:ext uri="{FF2B5EF4-FFF2-40B4-BE49-F238E27FC236}">
                <a16:creationId xmlns:a16="http://schemas.microsoft.com/office/drawing/2014/main" id="{F1CCD809-9423-A275-D74B-AC8080FB09FF}"/>
              </a:ext>
            </a:extLst>
          </p:cNvPr>
          <p:cNvSpPr>
            <a:spLocks noGrp="1"/>
          </p:cNvSpPr>
          <p:nvPr>
            <p:ph type="sldNum" sz="quarter" idx="12"/>
          </p:nvPr>
        </p:nvSpPr>
        <p:spPr>
          <a:xfrm>
            <a:off x="0" y="-708838"/>
            <a:ext cx="28802" cy="15389"/>
          </a:xfrm>
        </p:spPr>
        <p:txBody>
          <a:bodyPr/>
          <a:lstStyle/>
          <a:p>
            <a:pPr>
              <a:spcAft>
                <a:spcPts val="1200"/>
              </a:spcAft>
            </a:pPr>
            <a:fld id="{4EADB2E4-2809-4C85-B511-BAACE80F7AD9}" type="slidenum">
              <a:rPr lang="sv-SE" smtClean="0"/>
              <a:pPr>
                <a:spcAft>
                  <a:spcPts val="1200"/>
                </a:spcAft>
              </a:pPr>
              <a:t>4</a:t>
            </a:fld>
            <a:endParaRPr lang="sv-SE"/>
          </a:p>
        </p:txBody>
      </p:sp>
      <p:pic>
        <p:nvPicPr>
          <p:cNvPr id="3" name="Bilde 2">
            <a:extLst>
              <a:ext uri="{FF2B5EF4-FFF2-40B4-BE49-F238E27FC236}">
                <a16:creationId xmlns:a16="http://schemas.microsoft.com/office/drawing/2014/main" id="{9ABF7D37-DF3A-E587-FE94-8BDE1EBCEB51}"/>
              </a:ext>
            </a:extLst>
          </p:cNvPr>
          <p:cNvPicPr>
            <a:picLocks noChangeAspect="1"/>
          </p:cNvPicPr>
          <p:nvPr/>
        </p:nvPicPr>
        <p:blipFill>
          <a:blip r:embed="rId3"/>
          <a:stretch>
            <a:fillRect/>
          </a:stretch>
        </p:blipFill>
        <p:spPr>
          <a:xfrm>
            <a:off x="7376656" y="730035"/>
            <a:ext cx="17084718" cy="11118980"/>
          </a:xfrm>
          <a:prstGeom prst="rect">
            <a:avLst/>
          </a:prstGeom>
        </p:spPr>
      </p:pic>
      <p:sp>
        <p:nvSpPr>
          <p:cNvPr id="5" name="TekstSylinder 4">
            <a:extLst>
              <a:ext uri="{FF2B5EF4-FFF2-40B4-BE49-F238E27FC236}">
                <a16:creationId xmlns:a16="http://schemas.microsoft.com/office/drawing/2014/main" id="{CFC16AA3-4F53-37CB-15D7-558B88EA404B}"/>
              </a:ext>
            </a:extLst>
          </p:cNvPr>
          <p:cNvSpPr txBox="1"/>
          <p:nvPr/>
        </p:nvSpPr>
        <p:spPr>
          <a:xfrm>
            <a:off x="8480611" y="12339634"/>
            <a:ext cx="15132423" cy="646331"/>
          </a:xfrm>
          <a:prstGeom prst="rect">
            <a:avLst/>
          </a:prstGeom>
          <a:noFill/>
        </p:spPr>
        <p:txBody>
          <a:bodyPr wrap="square">
            <a:spAutoFit/>
          </a:bodyPr>
          <a:lstStyle/>
          <a:p>
            <a:r>
              <a:rPr lang="nb-NO" err="1">
                <a:solidFill>
                  <a:schemeClr val="bg1"/>
                </a:solidFill>
              </a:rPr>
              <a:t>Virøs</a:t>
            </a:r>
            <a:r>
              <a:rPr lang="nb-NO">
                <a:solidFill>
                  <a:schemeClr val="bg1"/>
                </a:solidFill>
              </a:rPr>
              <a:t> partnere fordelt pr kommune.</a:t>
            </a:r>
          </a:p>
        </p:txBody>
      </p:sp>
    </p:spTree>
    <p:extLst>
      <p:ext uri="{BB962C8B-B14F-4D97-AF65-F5344CB8AC3E}">
        <p14:creationId xmlns:p14="http://schemas.microsoft.com/office/powerpoint/2010/main" val="325272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754FEA51-92A5-D19F-724D-2898680A062E}"/>
              </a:ext>
            </a:extLst>
          </p:cNvPr>
          <p:cNvSpPr>
            <a:spLocks noGrp="1"/>
          </p:cNvSpPr>
          <p:nvPr>
            <p:ph type="sldNum" sz="quarter" idx="12"/>
          </p:nvPr>
        </p:nvSpPr>
        <p:spPr>
          <a:xfrm>
            <a:off x="17880369" y="12776516"/>
            <a:ext cx="5486043" cy="215444"/>
          </a:xfrm>
        </p:spPr>
        <p:txBody>
          <a:bodyPr/>
          <a:lstStyle/>
          <a:p>
            <a:pPr>
              <a:spcAft>
                <a:spcPts val="1200"/>
              </a:spcAft>
            </a:pPr>
            <a:fld id="{2A7D75EB-BD23-FF4F-80AE-955DA86030AC}" type="slidenum">
              <a:rPr lang="nb-NO" smtClean="0"/>
              <a:pPr>
                <a:spcAft>
                  <a:spcPts val="1200"/>
                </a:spcAft>
              </a:pPr>
              <a:t>5</a:t>
            </a:fld>
            <a:endParaRPr lang="nb-NO"/>
          </a:p>
        </p:txBody>
      </p:sp>
      <p:sp>
        <p:nvSpPr>
          <p:cNvPr id="3" name="Tittel 2">
            <a:extLst>
              <a:ext uri="{FF2B5EF4-FFF2-40B4-BE49-F238E27FC236}">
                <a16:creationId xmlns:a16="http://schemas.microsoft.com/office/drawing/2014/main" id="{DBE00BEC-BE71-2179-F2E7-D47BF096DC4A}"/>
              </a:ext>
            </a:extLst>
          </p:cNvPr>
          <p:cNvSpPr>
            <a:spLocks noGrp="1"/>
          </p:cNvSpPr>
          <p:nvPr>
            <p:ph type="title"/>
          </p:nvPr>
        </p:nvSpPr>
        <p:spPr>
          <a:xfrm>
            <a:off x="581681" y="3729318"/>
            <a:ext cx="7087997" cy="1529470"/>
          </a:xfrm>
        </p:spPr>
        <p:txBody>
          <a:bodyPr wrap="square" anchor="t">
            <a:normAutofit/>
          </a:bodyPr>
          <a:lstStyle/>
          <a:p>
            <a:pPr>
              <a:lnSpc>
                <a:spcPct val="100000"/>
              </a:lnSpc>
            </a:pPr>
            <a:r>
              <a:rPr lang="nb-NO" sz="3600"/>
              <a:t>Fordeling partnere fordelt på bransje</a:t>
            </a:r>
          </a:p>
        </p:txBody>
      </p:sp>
      <p:sp>
        <p:nvSpPr>
          <p:cNvPr id="11" name="Text Placeholder 4">
            <a:extLst>
              <a:ext uri="{FF2B5EF4-FFF2-40B4-BE49-F238E27FC236}">
                <a16:creationId xmlns:a16="http://schemas.microsoft.com/office/drawing/2014/main" id="{33832CD4-B4FC-7E73-8AD1-14C462B6B8E1}"/>
              </a:ext>
            </a:extLst>
          </p:cNvPr>
          <p:cNvSpPr>
            <a:spLocks noGrp="1"/>
          </p:cNvSpPr>
          <p:nvPr>
            <p:ph type="body" sz="quarter" idx="13"/>
          </p:nvPr>
        </p:nvSpPr>
        <p:spPr>
          <a:xfrm>
            <a:off x="580988" y="5757332"/>
            <a:ext cx="7088690" cy="6874985"/>
          </a:xfrm>
        </p:spPr>
        <p:txBody>
          <a:bodyPr>
            <a:normAutofit/>
          </a:bodyPr>
          <a:lstStyle/>
          <a:p>
            <a:pPr>
              <a:lnSpc>
                <a:spcPct val="100000"/>
              </a:lnSpc>
            </a:pPr>
            <a:r>
              <a:rPr lang="en-US" err="1"/>
              <a:t>Overnatting</a:t>
            </a:r>
            <a:r>
              <a:rPr lang="en-US"/>
              <a:t> </a:t>
            </a:r>
            <a:r>
              <a:rPr lang="en-US" err="1"/>
              <a:t>størst</a:t>
            </a:r>
            <a:r>
              <a:rPr lang="en-US"/>
              <a:t> </a:t>
            </a:r>
            <a:r>
              <a:rPr lang="en-US" err="1"/>
              <a:t>innen</a:t>
            </a:r>
            <a:r>
              <a:rPr lang="en-US"/>
              <a:t> </a:t>
            </a:r>
            <a:r>
              <a:rPr lang="en-US" err="1"/>
              <a:t>reiseliv</a:t>
            </a:r>
            <a:endParaRPr lang="en-US"/>
          </a:p>
          <a:p>
            <a:pPr>
              <a:lnSpc>
                <a:spcPct val="100000"/>
              </a:lnSpc>
            </a:pPr>
            <a:r>
              <a:rPr lang="en-US" err="1"/>
              <a:t>Indirekte</a:t>
            </a:r>
            <a:r>
              <a:rPr lang="en-US"/>
              <a:t> </a:t>
            </a:r>
            <a:r>
              <a:rPr lang="en-US" err="1"/>
              <a:t>næring</a:t>
            </a:r>
            <a:r>
              <a:rPr lang="en-US"/>
              <a:t> like store </a:t>
            </a:r>
            <a:r>
              <a:rPr lang="en-US" err="1"/>
              <a:t>som</a:t>
            </a:r>
            <a:r>
              <a:rPr lang="en-US"/>
              <a:t> </a:t>
            </a:r>
            <a:r>
              <a:rPr lang="en-US" err="1"/>
              <a:t>overnatting</a:t>
            </a:r>
            <a:r>
              <a:rPr lang="en-US"/>
              <a:t> og </a:t>
            </a:r>
            <a:r>
              <a:rPr lang="en-US" err="1"/>
              <a:t>innbefatter</a:t>
            </a:r>
            <a:r>
              <a:rPr lang="en-US"/>
              <a:t> </a:t>
            </a:r>
            <a:r>
              <a:rPr lang="en-US" err="1"/>
              <a:t>bl.a</a:t>
            </a:r>
            <a:r>
              <a:rPr lang="en-US"/>
              <a:t>.: </a:t>
            </a:r>
          </a:p>
          <a:p>
            <a:pPr lvl="1">
              <a:lnSpc>
                <a:spcPct val="100000"/>
              </a:lnSpc>
            </a:pPr>
            <a:r>
              <a:rPr lang="en-US"/>
              <a:t>transport, </a:t>
            </a:r>
          </a:p>
          <a:p>
            <a:pPr lvl="1">
              <a:lnSpc>
                <a:spcPct val="100000"/>
              </a:lnSpc>
            </a:pPr>
            <a:r>
              <a:rPr lang="en-US" err="1"/>
              <a:t>bensinstasjoner</a:t>
            </a:r>
            <a:r>
              <a:rPr lang="en-US"/>
              <a:t>,</a:t>
            </a:r>
          </a:p>
          <a:p>
            <a:pPr lvl="1">
              <a:lnSpc>
                <a:spcPct val="100000"/>
              </a:lnSpc>
            </a:pPr>
            <a:r>
              <a:rPr lang="en-US"/>
              <a:t>bank og </a:t>
            </a:r>
            <a:r>
              <a:rPr lang="en-US" err="1"/>
              <a:t>finans</a:t>
            </a:r>
            <a:r>
              <a:rPr lang="en-US"/>
              <a:t>,</a:t>
            </a:r>
          </a:p>
          <a:p>
            <a:pPr lvl="1">
              <a:lnSpc>
                <a:spcPct val="100000"/>
              </a:lnSpc>
            </a:pPr>
            <a:r>
              <a:rPr lang="en-US" err="1"/>
              <a:t>entreprenørvirksomhet</a:t>
            </a:r>
            <a:r>
              <a:rPr lang="en-US"/>
              <a:t>.</a:t>
            </a:r>
          </a:p>
        </p:txBody>
      </p:sp>
      <p:sp>
        <p:nvSpPr>
          <p:cNvPr id="5" name="Plassholder for lysbildenummer 4">
            <a:extLst>
              <a:ext uri="{FF2B5EF4-FFF2-40B4-BE49-F238E27FC236}">
                <a16:creationId xmlns:a16="http://schemas.microsoft.com/office/drawing/2014/main" id="{C7829651-40A5-F9C8-0106-30161C04281C}"/>
              </a:ext>
            </a:extLst>
          </p:cNvPr>
          <p:cNvSpPr>
            <a:spLocks noGrp="1"/>
          </p:cNvSpPr>
          <p:nvPr>
            <p:ph type="sldNum" sz="quarter" idx="12"/>
          </p:nvPr>
        </p:nvSpPr>
        <p:spPr/>
        <p:txBody>
          <a:bodyPr/>
          <a:lstStyle/>
          <a:p>
            <a:pPr>
              <a:spcAft>
                <a:spcPts val="1200"/>
              </a:spcAft>
            </a:pPr>
            <a:fld id="{4EADB2E4-2809-4C85-B511-BAACE80F7AD9}" type="slidenum">
              <a:rPr lang="sv-SE" smtClean="0"/>
              <a:pPr>
                <a:spcAft>
                  <a:spcPts val="1200"/>
                </a:spcAft>
              </a:pPr>
              <a:t>5</a:t>
            </a:fld>
            <a:endParaRPr lang="sv-SE"/>
          </a:p>
        </p:txBody>
      </p:sp>
      <p:sp>
        <p:nvSpPr>
          <p:cNvPr id="2" name="Text Placeholder 5">
            <a:extLst>
              <a:ext uri="{FF2B5EF4-FFF2-40B4-BE49-F238E27FC236}">
                <a16:creationId xmlns:a16="http://schemas.microsoft.com/office/drawing/2014/main" id="{326674F4-7EE7-F507-3033-F44017AF8E62}"/>
              </a:ext>
            </a:extLst>
          </p:cNvPr>
          <p:cNvSpPr txBox="1">
            <a:spLocks/>
          </p:cNvSpPr>
          <p:nvPr/>
        </p:nvSpPr>
        <p:spPr>
          <a:xfrm>
            <a:off x="580988" y="1255059"/>
            <a:ext cx="6700344" cy="2078320"/>
          </a:xfrm>
          <a:prstGeom prst="rect">
            <a:avLst/>
          </a:prstGeom>
        </p:spPr>
        <p:txBody>
          <a:bodyPr vert="horz" lIns="0" tIns="0" rIns="0" bIns="0" rtlCol="0">
            <a:normAutofit/>
          </a:bodyPr>
          <a:lstStyle>
            <a:lvl1pPr marL="0" indent="0" algn="l" defTabSz="1828709" rtl="0" eaLnBrk="1" latinLnBrk="0" hangingPunct="1">
              <a:lnSpc>
                <a:spcPts val="4800"/>
              </a:lnSpc>
              <a:spcBef>
                <a:spcPts val="3000"/>
              </a:spcBef>
              <a:buFont typeface="EB Garamond" panose="00000500000000000000" pitchFamily="2" charset="0"/>
              <a:buNone/>
              <a:defRPr sz="4000" kern="1200">
                <a:solidFill>
                  <a:schemeClr val="dk1"/>
                </a:solidFill>
                <a:latin typeface="+mn-lt"/>
                <a:ea typeface="+mn-ea"/>
                <a:cs typeface="+mn-cs"/>
              </a:defRPr>
            </a:lvl1pPr>
            <a:lvl2pPr marL="914308" indent="0" algn="l" defTabSz="1828709" rtl="0" eaLnBrk="1" latinLnBrk="0" hangingPunct="1">
              <a:lnSpc>
                <a:spcPts val="4800"/>
              </a:lnSpc>
              <a:spcBef>
                <a:spcPts val="0"/>
              </a:spcBef>
              <a:buFont typeface="Arial" panose="020B0604020202020204" pitchFamily="34" charset="0"/>
              <a:buNone/>
              <a:defRPr sz="4000" kern="1200">
                <a:solidFill>
                  <a:schemeClr val="dk1"/>
                </a:solidFill>
                <a:latin typeface="+mn-lt"/>
                <a:ea typeface="+mn-ea"/>
                <a:cs typeface="+mn-cs"/>
              </a:defRPr>
            </a:lvl2pPr>
            <a:lvl3pPr marL="2285886" indent="-457177" algn="l" defTabSz="1828709" rtl="0" eaLnBrk="1" latinLnBrk="0" hangingPunct="1">
              <a:lnSpc>
                <a:spcPts val="4800"/>
              </a:lnSpc>
              <a:spcBef>
                <a:spcPts val="0"/>
              </a:spcBef>
              <a:buFont typeface="Arial" panose="020B0604020202020204" pitchFamily="34" charset="0"/>
              <a:buChar char="•"/>
              <a:defRPr sz="4000" kern="1200">
                <a:solidFill>
                  <a:schemeClr val="dk1"/>
                </a:solidFill>
                <a:latin typeface="+mn-lt"/>
                <a:ea typeface="+mn-ea"/>
                <a:cs typeface="+mn-cs"/>
              </a:defRPr>
            </a:lvl3pPr>
            <a:lvl4pPr marL="3200240" indent="-457177" algn="l" defTabSz="1828709" rtl="0" eaLnBrk="1" latinLnBrk="0" hangingPunct="1">
              <a:lnSpc>
                <a:spcPts val="4800"/>
              </a:lnSpc>
              <a:spcBef>
                <a:spcPts val="0"/>
              </a:spcBef>
              <a:buFont typeface="Arial" panose="020B0604020202020204" pitchFamily="34" charset="0"/>
              <a:buChar char="•"/>
              <a:defRPr sz="4000" kern="1200">
                <a:solidFill>
                  <a:schemeClr val="dk1"/>
                </a:solidFill>
                <a:latin typeface="+mn-lt"/>
                <a:ea typeface="+mn-ea"/>
                <a:cs typeface="+mn-cs"/>
              </a:defRPr>
            </a:lvl4pPr>
            <a:lvl5pPr marL="4114594" indent="-457177" algn="l" defTabSz="1828709" rtl="0" eaLnBrk="1" latinLnBrk="0" hangingPunct="1">
              <a:lnSpc>
                <a:spcPts val="4800"/>
              </a:lnSpc>
              <a:spcBef>
                <a:spcPts val="0"/>
              </a:spcBef>
              <a:buFont typeface="Arial" panose="020B0604020202020204" pitchFamily="34" charset="0"/>
              <a:buChar char="•"/>
              <a:defRPr sz="4000" kern="1200">
                <a:solidFill>
                  <a:schemeClr val="dk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pPr>
            <a:r>
              <a:rPr lang="en-US" sz="6000" b="1" err="1">
                <a:solidFill>
                  <a:schemeClr val="bg1"/>
                </a:solidFill>
                <a:latin typeface="+mj-lt"/>
              </a:rPr>
              <a:t>Hvem</a:t>
            </a:r>
            <a:r>
              <a:rPr lang="en-US" sz="6000" b="1">
                <a:solidFill>
                  <a:schemeClr val="bg1"/>
                </a:solidFill>
                <a:latin typeface="+mj-lt"/>
              </a:rPr>
              <a:t> </a:t>
            </a:r>
            <a:r>
              <a:rPr lang="en-US" sz="6000" b="1" err="1">
                <a:solidFill>
                  <a:schemeClr val="bg1"/>
                </a:solidFill>
                <a:latin typeface="+mj-lt"/>
              </a:rPr>
              <a:t>består</a:t>
            </a:r>
            <a:r>
              <a:rPr lang="en-US" sz="6000" b="1">
                <a:solidFill>
                  <a:schemeClr val="bg1"/>
                </a:solidFill>
                <a:latin typeface="+mj-lt"/>
              </a:rPr>
              <a:t> Røros og Østerdalen av </a:t>
            </a:r>
            <a:r>
              <a:rPr lang="en-US" sz="6000" b="1" err="1">
                <a:solidFill>
                  <a:schemeClr val="bg1"/>
                </a:solidFill>
                <a:latin typeface="+mj-lt"/>
              </a:rPr>
              <a:t>i</a:t>
            </a:r>
            <a:r>
              <a:rPr lang="en-US" sz="6000" b="1">
                <a:solidFill>
                  <a:schemeClr val="bg1"/>
                </a:solidFill>
                <a:latin typeface="+mj-lt"/>
              </a:rPr>
              <a:t> </a:t>
            </a:r>
            <a:r>
              <a:rPr lang="en-US" sz="6000" b="1" err="1">
                <a:solidFill>
                  <a:schemeClr val="bg1"/>
                </a:solidFill>
                <a:latin typeface="+mj-lt"/>
              </a:rPr>
              <a:t>dag</a:t>
            </a:r>
            <a:r>
              <a:rPr lang="en-US" sz="6000" b="1">
                <a:solidFill>
                  <a:schemeClr val="bg1"/>
                </a:solidFill>
                <a:latin typeface="+mj-lt"/>
              </a:rPr>
              <a:t>?</a:t>
            </a:r>
          </a:p>
        </p:txBody>
      </p:sp>
      <p:graphicFrame>
        <p:nvGraphicFramePr>
          <p:cNvPr id="4" name="Diagram 3">
            <a:extLst>
              <a:ext uri="{FF2B5EF4-FFF2-40B4-BE49-F238E27FC236}">
                <a16:creationId xmlns:a16="http://schemas.microsoft.com/office/drawing/2014/main" id="{06D1E4D2-EEB8-A5CC-E014-67386C07B2EC}"/>
              </a:ext>
            </a:extLst>
          </p:cNvPr>
          <p:cNvGraphicFramePr>
            <a:graphicFrameLocks noGrp="1"/>
          </p:cNvGraphicFramePr>
          <p:nvPr/>
        </p:nvGraphicFramePr>
        <p:xfrm>
          <a:off x="8915400" y="1635971"/>
          <a:ext cx="14996160" cy="102207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91136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A7203DA2-749A-290E-B628-2B4632F220BE}"/>
              </a:ext>
            </a:extLst>
          </p:cNvPr>
          <p:cNvSpPr>
            <a:spLocks noGrp="1"/>
          </p:cNvSpPr>
          <p:nvPr>
            <p:ph type="sldNum" sz="quarter" idx="12"/>
          </p:nvPr>
        </p:nvSpPr>
        <p:spPr>
          <a:xfrm>
            <a:off x="17880370" y="12776907"/>
            <a:ext cx="5486043" cy="215444"/>
          </a:xfrm>
        </p:spPr>
        <p:txBody>
          <a:bodyPr anchor="ctr">
            <a:normAutofit/>
          </a:bodyPr>
          <a:lstStyle/>
          <a:p>
            <a:pPr>
              <a:spcAft>
                <a:spcPts val="600"/>
              </a:spcAft>
            </a:pPr>
            <a:fld id="{2A7D75EB-BD23-FF4F-80AE-955DA86030AC}" type="slidenum">
              <a:rPr lang="nb-NO" smtClean="0"/>
              <a:pPr>
                <a:spcAft>
                  <a:spcPts val="600"/>
                </a:spcAft>
              </a:pPr>
              <a:t>6</a:t>
            </a:fld>
            <a:endParaRPr lang="nb-NO"/>
          </a:p>
        </p:txBody>
      </p:sp>
      <p:pic>
        <p:nvPicPr>
          <p:cNvPr id="8" name="Bilde 7">
            <a:extLst>
              <a:ext uri="{FF2B5EF4-FFF2-40B4-BE49-F238E27FC236}">
                <a16:creationId xmlns:a16="http://schemas.microsoft.com/office/drawing/2014/main" id="{B4260B79-2F90-B8ED-F7E5-64444C26AC05}"/>
              </a:ext>
            </a:extLst>
          </p:cNvPr>
          <p:cNvPicPr>
            <a:picLocks noChangeAspect="1"/>
          </p:cNvPicPr>
          <p:nvPr/>
        </p:nvPicPr>
        <p:blipFill>
          <a:blip r:embed="rId3"/>
          <a:stretch>
            <a:fillRect/>
          </a:stretch>
        </p:blipFill>
        <p:spPr>
          <a:xfrm>
            <a:off x="8987844" y="1567585"/>
            <a:ext cx="14518329" cy="8856178"/>
          </a:xfrm>
          <a:prstGeom prst="rect">
            <a:avLst/>
          </a:prstGeom>
          <a:noFill/>
        </p:spPr>
      </p:pic>
      <p:sp>
        <p:nvSpPr>
          <p:cNvPr id="5" name="Plassholder for tekst 4">
            <a:extLst>
              <a:ext uri="{FF2B5EF4-FFF2-40B4-BE49-F238E27FC236}">
                <a16:creationId xmlns:a16="http://schemas.microsoft.com/office/drawing/2014/main" id="{8960B891-A6CE-1168-320F-436B1F2EC897}"/>
              </a:ext>
            </a:extLst>
          </p:cNvPr>
          <p:cNvSpPr>
            <a:spLocks noGrp="1"/>
          </p:cNvSpPr>
          <p:nvPr>
            <p:ph type="body" sz="quarter" idx="13"/>
          </p:nvPr>
        </p:nvSpPr>
        <p:spPr>
          <a:xfrm>
            <a:off x="535268" y="899159"/>
            <a:ext cx="7389532" cy="12350675"/>
          </a:xfrm>
        </p:spPr>
        <p:txBody>
          <a:bodyPr>
            <a:normAutofit fontScale="92500" lnSpcReduction="20000"/>
          </a:bodyPr>
          <a:lstStyle/>
          <a:p>
            <a:pPr>
              <a:lnSpc>
                <a:spcPct val="120000"/>
              </a:lnSpc>
            </a:pPr>
            <a:r>
              <a:rPr lang="nb-NO" sz="3200" kern="0">
                <a:effectLst/>
              </a:rPr>
              <a:t>Reiseliv er næringsliv og reiselivet utgjør et viktig kundegrunnlag for hele næringslivet</a:t>
            </a:r>
            <a:r>
              <a:rPr lang="nb-NO" sz="3200" kern="0"/>
              <a:t> - d</a:t>
            </a:r>
            <a:r>
              <a:rPr lang="nb-NO" sz="3200" kern="0">
                <a:effectLst/>
              </a:rPr>
              <a:t>ette skaper en gjensidig avhengighet.</a:t>
            </a:r>
          </a:p>
          <a:p>
            <a:pPr>
              <a:lnSpc>
                <a:spcPct val="120000"/>
              </a:lnSpc>
            </a:pPr>
            <a:r>
              <a:rPr lang="nb-NO" sz="3200" kern="0"/>
              <a:t>Ringvirkningsanalysen (Opinion 2022) viser:</a:t>
            </a:r>
          </a:p>
          <a:p>
            <a:pPr lvl="1">
              <a:lnSpc>
                <a:spcPct val="120000"/>
              </a:lnSpc>
            </a:pPr>
            <a:r>
              <a:rPr lang="nb-NO" sz="2800" kern="0"/>
              <a:t>30% av samlet forbruk i regionen kommer fra turister og tilreisende, eller ca. 500 millioner kroner pr. år.</a:t>
            </a:r>
          </a:p>
          <a:p>
            <a:pPr lvl="1">
              <a:lnSpc>
                <a:spcPct val="120000"/>
              </a:lnSpc>
            </a:pPr>
            <a:r>
              <a:rPr lang="nb-NO" sz="2800" kern="0"/>
              <a:t>Vi har ca. 15000 hytter i regionen, som representerer et årlig forbruk på kr. 1,2 milliarder </a:t>
            </a:r>
          </a:p>
          <a:p>
            <a:pPr lvl="1">
              <a:lnSpc>
                <a:spcPct val="120000"/>
              </a:lnSpc>
            </a:pPr>
            <a:r>
              <a:rPr lang="nb-NO" sz="2800" kern="0"/>
              <a:t>Hver tredje arbeidsplass i regionen er finansiert av turistbasert forbruk. </a:t>
            </a:r>
          </a:p>
          <a:p>
            <a:pPr>
              <a:lnSpc>
                <a:spcPct val="120000"/>
              </a:lnSpc>
            </a:pPr>
            <a:r>
              <a:rPr lang="nb-NO" sz="3200" kern="0"/>
              <a:t>Reiselivet gir økte skatteinntekter til kommunene, verdiskaping og aktivitet som bidrar til helårssamfunn. </a:t>
            </a:r>
          </a:p>
          <a:p>
            <a:pPr>
              <a:lnSpc>
                <a:spcPct val="120000"/>
              </a:lnSpc>
            </a:pPr>
            <a:r>
              <a:rPr lang="nb-NO" sz="3200" kern="0"/>
              <a:t>Reiselivet styrker næringsgrunnlaget for leverandører av varer og tjenester innen handel, kulturtilbud, aktivitetsanlegg, bygg og anlegg, håndverkere, helsetjenester, frivillige organisasjoner og matprodusenter m.m. </a:t>
            </a:r>
          </a:p>
          <a:p>
            <a:pPr>
              <a:lnSpc>
                <a:spcPct val="120000"/>
              </a:lnSpc>
            </a:pPr>
            <a:endParaRPr lang="nb-NO" sz="3200" kern="0">
              <a:effectLst/>
            </a:endParaRPr>
          </a:p>
          <a:p>
            <a:pPr>
              <a:lnSpc>
                <a:spcPct val="120000"/>
              </a:lnSpc>
            </a:pPr>
            <a:endParaRPr lang="nb-NO" sz="3200"/>
          </a:p>
          <a:p>
            <a:pPr lvl="1">
              <a:lnSpc>
                <a:spcPct val="120000"/>
              </a:lnSpc>
            </a:pPr>
            <a:endParaRPr lang="nb-NO" sz="3200"/>
          </a:p>
        </p:txBody>
      </p:sp>
      <p:sp>
        <p:nvSpPr>
          <p:cNvPr id="10" name="TekstSylinder 9">
            <a:extLst>
              <a:ext uri="{FF2B5EF4-FFF2-40B4-BE49-F238E27FC236}">
                <a16:creationId xmlns:a16="http://schemas.microsoft.com/office/drawing/2014/main" id="{4D87BE65-C6BB-94A0-5FAC-2AF910969A16}"/>
              </a:ext>
            </a:extLst>
          </p:cNvPr>
          <p:cNvSpPr txBox="1"/>
          <p:nvPr/>
        </p:nvSpPr>
        <p:spPr>
          <a:xfrm>
            <a:off x="8759243" y="460761"/>
            <a:ext cx="15167557" cy="707886"/>
          </a:xfrm>
          <a:prstGeom prst="rect">
            <a:avLst/>
          </a:prstGeom>
          <a:noFill/>
        </p:spPr>
        <p:txBody>
          <a:bodyPr wrap="square">
            <a:spAutoFit/>
          </a:bodyPr>
          <a:lstStyle/>
          <a:p>
            <a:r>
              <a:rPr lang="nb-NO" sz="4000" b="1">
                <a:solidFill>
                  <a:srgbClr val="B05B27"/>
                </a:solidFill>
                <a:latin typeface="+mj-lt"/>
              </a:rPr>
              <a:t>Reiselivets økosystem og overrislingseffekten (Nasjonal reiselivsstrategi 2030)</a:t>
            </a:r>
            <a:endParaRPr lang="nb-NO" sz="4000" b="1">
              <a:solidFill>
                <a:srgbClr val="B05B27"/>
              </a:solidFill>
            </a:endParaRPr>
          </a:p>
        </p:txBody>
      </p:sp>
      <p:pic>
        <p:nvPicPr>
          <p:cNvPr id="14" name="Bilde 13">
            <a:extLst>
              <a:ext uri="{FF2B5EF4-FFF2-40B4-BE49-F238E27FC236}">
                <a16:creationId xmlns:a16="http://schemas.microsoft.com/office/drawing/2014/main" id="{63A4AFED-569D-68F9-45BF-F180330F405D}"/>
              </a:ext>
            </a:extLst>
          </p:cNvPr>
          <p:cNvPicPr>
            <a:picLocks noChangeAspect="1"/>
          </p:cNvPicPr>
          <p:nvPr/>
        </p:nvPicPr>
        <p:blipFill>
          <a:blip r:embed="rId4"/>
          <a:stretch>
            <a:fillRect/>
          </a:stretch>
        </p:blipFill>
        <p:spPr>
          <a:xfrm>
            <a:off x="8987844" y="10423763"/>
            <a:ext cx="14040171" cy="3080980"/>
          </a:xfrm>
          <a:prstGeom prst="rect">
            <a:avLst/>
          </a:prstGeom>
        </p:spPr>
      </p:pic>
    </p:spTree>
    <p:extLst>
      <p:ext uri="{BB962C8B-B14F-4D97-AF65-F5344CB8AC3E}">
        <p14:creationId xmlns:p14="http://schemas.microsoft.com/office/powerpoint/2010/main" val="4203177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AF97DE72-A9F8-2DEC-B4C8-D5A4414A91A4}"/>
              </a:ext>
            </a:extLst>
          </p:cNvPr>
          <p:cNvSpPr>
            <a:spLocks noGrp="1"/>
          </p:cNvSpPr>
          <p:nvPr>
            <p:ph type="sldNum" sz="quarter" idx="12"/>
          </p:nvPr>
        </p:nvSpPr>
        <p:spPr/>
        <p:txBody>
          <a:bodyPr/>
          <a:lstStyle/>
          <a:p>
            <a:fld id="{4EADB2E4-2809-4C85-B511-BAACE80F7AD9}" type="slidenum">
              <a:rPr lang="sv-SE" smtClean="0"/>
              <a:t>7</a:t>
            </a:fld>
            <a:endParaRPr lang="sv-SE"/>
          </a:p>
        </p:txBody>
      </p:sp>
      <p:sp>
        <p:nvSpPr>
          <p:cNvPr id="5" name="Tittel 3">
            <a:extLst>
              <a:ext uri="{FF2B5EF4-FFF2-40B4-BE49-F238E27FC236}">
                <a16:creationId xmlns:a16="http://schemas.microsoft.com/office/drawing/2014/main" id="{976C417B-1B50-FA4D-03F3-3672FFA60D23}"/>
              </a:ext>
            </a:extLst>
          </p:cNvPr>
          <p:cNvSpPr>
            <a:spLocks noGrp="1"/>
          </p:cNvSpPr>
          <p:nvPr>
            <p:ph idx="1"/>
          </p:nvPr>
        </p:nvSpPr>
        <p:spPr>
          <a:xfrm>
            <a:off x="640080" y="213360"/>
            <a:ext cx="22494241" cy="11643360"/>
          </a:xfrm>
        </p:spPr>
        <p:txBody>
          <a:bodyPr>
            <a:noAutofit/>
          </a:bodyPr>
          <a:lstStyle/>
          <a:p>
            <a:pPr marL="0" indent="0">
              <a:buNone/>
            </a:pPr>
            <a:endParaRPr lang="nb-NO" sz="3600" b="1">
              <a:effectLst/>
              <a:latin typeface="+mj-lt"/>
              <a:ea typeface="Aptos" panose="020B0004020202020204" pitchFamily="34" charset="0"/>
              <a:cs typeface="Times New Roman" panose="02020603050405020304" pitchFamily="18" charset="0"/>
            </a:endParaRPr>
          </a:p>
          <a:p>
            <a:pPr marL="0" indent="0">
              <a:buNone/>
            </a:pPr>
            <a:r>
              <a:rPr lang="nb-NO" sz="5400" b="1">
                <a:effectLst/>
                <a:latin typeface="+mj-lt"/>
                <a:ea typeface="Aptos" panose="020B0004020202020204" pitchFamily="34" charset="0"/>
                <a:cs typeface="Times New Roman" panose="02020603050405020304" pitchFamily="18" charset="0"/>
              </a:rPr>
              <a:t>Personskatteinntekter (reiseliv)</a:t>
            </a:r>
            <a:endParaRPr lang="nb-NO" sz="5400" b="1">
              <a:latin typeface="+mj-lt"/>
              <a:ea typeface="Aptos" panose="020B0004020202020204" pitchFamily="34" charset="0"/>
              <a:cs typeface="Times New Roman" panose="02020603050405020304" pitchFamily="18" charset="0"/>
            </a:endParaRPr>
          </a:p>
          <a:p>
            <a:pPr>
              <a:buFont typeface="Arial" panose="020B0604020202020204" pitchFamily="34" charset="0"/>
              <a:buChar char="•"/>
            </a:pPr>
            <a:r>
              <a:rPr lang="nb-NO" sz="5400" b="1">
                <a:effectLst/>
                <a:latin typeface="+mj-lt"/>
                <a:ea typeface="Aptos" panose="020B0004020202020204" pitchFamily="34" charset="0"/>
                <a:cs typeface="Times New Roman" panose="02020603050405020304" pitchFamily="18" charset="0"/>
              </a:rPr>
              <a:t>bor i kommunen </a:t>
            </a:r>
          </a:p>
          <a:p>
            <a:pPr>
              <a:buFont typeface="Arial" panose="020B0604020202020204" pitchFamily="34" charset="0"/>
              <a:buChar char="•"/>
            </a:pPr>
            <a:r>
              <a:rPr lang="nb-NO" sz="5400" b="1">
                <a:effectLst/>
                <a:latin typeface="+mj-lt"/>
                <a:ea typeface="Aptos" panose="020B0004020202020204" pitchFamily="34" charset="0"/>
                <a:cs typeface="Times New Roman" panose="02020603050405020304" pitchFamily="18" charset="0"/>
              </a:rPr>
              <a:t>jobber i kommunen</a:t>
            </a:r>
          </a:p>
          <a:p>
            <a:pPr>
              <a:buFont typeface="Arial" panose="020B0604020202020204" pitchFamily="34" charset="0"/>
              <a:buChar char="•"/>
            </a:pPr>
            <a:r>
              <a:rPr lang="nb-NO" sz="5400" b="1">
                <a:effectLst/>
                <a:latin typeface="+mj-lt"/>
                <a:ea typeface="Aptos" panose="020B0004020202020204" pitchFamily="34" charset="0"/>
                <a:cs typeface="Times New Roman" panose="02020603050405020304" pitchFamily="18" charset="0"/>
              </a:rPr>
              <a:t>skatter til kommunen</a:t>
            </a:r>
            <a:br>
              <a:rPr lang="nb-NO" sz="3600" b="1">
                <a:latin typeface="Aptos" panose="020B0004020202020204" pitchFamily="34" charset="0"/>
                <a:ea typeface="Aptos" panose="020B0004020202020204" pitchFamily="34" charset="0"/>
                <a:cs typeface="Times New Roman" panose="02020603050405020304" pitchFamily="18" charset="0"/>
              </a:rPr>
            </a:br>
            <a:endParaRPr lang="nb-NO" sz="3600" b="1">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nb-NO" sz="3600">
                <a:effectLst/>
                <a:ea typeface="Aptos" panose="020B0004020202020204" pitchFamily="34" charset="0"/>
                <a:cs typeface="Times New Roman" panose="02020603050405020304" pitchFamily="18" charset="0"/>
              </a:rPr>
              <a:t>Kilde: Menon </a:t>
            </a:r>
            <a:r>
              <a:rPr lang="nb-NO" sz="3600" err="1">
                <a:effectLst/>
                <a:ea typeface="Aptos" panose="020B0004020202020204" pitchFamily="34" charset="0"/>
                <a:cs typeface="Times New Roman" panose="02020603050405020304" pitchFamily="18" charset="0"/>
              </a:rPr>
              <a:t>Economics</a:t>
            </a:r>
            <a:r>
              <a:rPr lang="nb-NO" sz="3600">
                <a:effectLst/>
                <a:ea typeface="Aptos" panose="020B0004020202020204" pitchFamily="34" charset="0"/>
                <a:cs typeface="Times New Roman" panose="02020603050405020304" pitchFamily="18" charset="0"/>
              </a:rPr>
              <a:t> (NHO Reiseliv, 2022)   </a:t>
            </a:r>
          </a:p>
          <a:p>
            <a:pPr marL="0" indent="0">
              <a:buNone/>
            </a:pPr>
            <a:r>
              <a:rPr lang="nb-NO" sz="3600">
                <a:ea typeface="Aptos" panose="020B0004020202020204" pitchFamily="34" charset="0"/>
                <a:cs typeface="Times New Roman" panose="02020603050405020304" pitchFamily="18" charset="0"/>
              </a:rPr>
              <a:t>Skatteinntaket er minst 18,5 millioner til kommunene i regionen (Fra Røros til Åmot)</a:t>
            </a:r>
          </a:p>
          <a:p>
            <a:pPr marL="0" indent="0">
              <a:buNone/>
            </a:pPr>
            <a:r>
              <a:rPr lang="nb-NO" sz="3600">
                <a:effectLst/>
                <a:ea typeface="Aptos" panose="020B0004020202020204" pitchFamily="34" charset="0"/>
                <a:cs typeface="Times New Roman" panose="02020603050405020304" pitchFamily="18" charset="0"/>
              </a:rPr>
              <a:t>NHO Reiseliv jobber med ny modell for beregning som kommer i 2025: </a:t>
            </a:r>
            <a:br>
              <a:rPr lang="nb-NO" sz="3600">
                <a:effectLst/>
                <a:ea typeface="Aptos" panose="020B0004020202020204" pitchFamily="34" charset="0"/>
                <a:cs typeface="Times New Roman" panose="02020603050405020304" pitchFamily="18" charset="0"/>
              </a:rPr>
            </a:br>
            <a:r>
              <a:rPr lang="nb-NO" sz="3600">
                <a:effectLst/>
                <a:ea typeface="Aptos" panose="020B0004020202020204" pitchFamily="34" charset="0"/>
                <a:cs typeface="Times New Roman" panose="02020603050405020304" pitchFamily="18" charset="0"/>
              </a:rPr>
              <a:t>K</a:t>
            </a:r>
            <a:r>
              <a:rPr lang="nb-NO" sz="3600">
                <a:ea typeface="Aptos" panose="020B0004020202020204" pitchFamily="34" charset="0"/>
                <a:cs typeface="Times New Roman" panose="02020603050405020304" pitchFamily="18" charset="0"/>
              </a:rPr>
              <a:t>an vise alle skatteinntekter, og sammenligne år for år.</a:t>
            </a:r>
            <a:br>
              <a:rPr lang="nb-NO" sz="3600">
                <a:effectLst/>
                <a:ea typeface="Aptos" panose="020B0004020202020204" pitchFamily="34" charset="0"/>
                <a:cs typeface="Times New Roman" panose="02020603050405020304" pitchFamily="18" charset="0"/>
              </a:rPr>
            </a:br>
            <a:endParaRPr lang="nb-NO">
              <a:effectLst/>
              <a:latin typeface="Aptos" panose="020B0004020202020204" pitchFamily="34" charset="0"/>
              <a:ea typeface="Aptos" panose="020B0004020202020204" pitchFamily="34" charset="0"/>
              <a:cs typeface="Times New Roman" panose="02020603050405020304" pitchFamily="18" charset="0"/>
            </a:endParaRPr>
          </a:p>
          <a:p>
            <a:endParaRPr lang="nb-NO">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buNone/>
            </a:pPr>
            <a:endParaRPr lang="nb-NO" sz="54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065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D0E08292-2B82-9A96-8730-D5B4530B206C}"/>
              </a:ext>
            </a:extLst>
          </p:cNvPr>
          <p:cNvSpPr>
            <a:spLocks noGrp="1"/>
          </p:cNvSpPr>
          <p:nvPr>
            <p:ph type="sldNum" sz="quarter" idx="12"/>
          </p:nvPr>
        </p:nvSpPr>
        <p:spPr/>
        <p:txBody>
          <a:bodyPr/>
          <a:lstStyle/>
          <a:p>
            <a:fld id="{4EADB2E4-2809-4C85-B511-BAACE80F7AD9}" type="slidenum">
              <a:rPr lang="sv-SE" smtClean="0"/>
              <a:pPr/>
              <a:t>8</a:t>
            </a:fld>
            <a:endParaRPr lang="sv-SE"/>
          </a:p>
        </p:txBody>
      </p:sp>
      <p:sp>
        <p:nvSpPr>
          <p:cNvPr id="2" name="Tittel 1">
            <a:extLst>
              <a:ext uri="{FF2B5EF4-FFF2-40B4-BE49-F238E27FC236}">
                <a16:creationId xmlns:a16="http://schemas.microsoft.com/office/drawing/2014/main" id="{9DD5A93D-115B-5E1B-6FB3-117C6143D7B2}"/>
              </a:ext>
            </a:extLst>
          </p:cNvPr>
          <p:cNvSpPr>
            <a:spLocks noGrp="1"/>
          </p:cNvSpPr>
          <p:nvPr>
            <p:ph type="title"/>
          </p:nvPr>
        </p:nvSpPr>
        <p:spPr>
          <a:xfrm>
            <a:off x="265471" y="723648"/>
            <a:ext cx="19759889" cy="10691604"/>
          </a:xfrm>
        </p:spPr>
        <p:txBody>
          <a:bodyPr/>
          <a:lstStyle/>
          <a:p>
            <a:r>
              <a:rPr lang="sv-SE" err="1"/>
              <a:t>Våre</a:t>
            </a:r>
            <a:r>
              <a:rPr lang="sv-SE"/>
              <a:t> mål </a:t>
            </a:r>
            <a:r>
              <a:rPr lang="sv-SE" sz="9600"/>
              <a:t>(</a:t>
            </a:r>
            <a:r>
              <a:rPr lang="sv-SE" sz="9600" err="1"/>
              <a:t>Samfunnsleveranse</a:t>
            </a:r>
            <a:r>
              <a:rPr lang="sv-SE" sz="9600"/>
              <a:t>)</a:t>
            </a:r>
            <a:br>
              <a:rPr lang="nb-NO" sz="4000"/>
            </a:br>
            <a:br>
              <a:rPr lang="nb-NO" sz="800"/>
            </a:br>
            <a:r>
              <a:rPr lang="nb-NO" sz="800"/>
              <a:t>*</a:t>
            </a:r>
            <a:br>
              <a:rPr lang="nb-NO" sz="800"/>
            </a:br>
            <a:br>
              <a:rPr lang="nb-NO" sz="800"/>
            </a:br>
            <a:br>
              <a:rPr lang="nb-NO" sz="800"/>
            </a:br>
            <a:br>
              <a:rPr lang="nb-NO" sz="800"/>
            </a:br>
            <a:br>
              <a:rPr lang="nb-NO" sz="800"/>
            </a:br>
            <a:br>
              <a:rPr lang="nb-NO" sz="800"/>
            </a:br>
            <a:br>
              <a:rPr lang="nb-NO" sz="800"/>
            </a:br>
            <a:r>
              <a:rPr lang="nb-NO" sz="3600">
                <a:effectLst/>
                <a:latin typeface="+mn-lt"/>
                <a:ea typeface="Aptos" panose="020B0004020202020204" pitchFamily="34" charset="0"/>
                <a:cs typeface="Times New Roman" panose="02020603050405020304" pitchFamily="18" charset="0"/>
              </a:rPr>
              <a:t>Reiselivet skal skape og skaper arbeidsplasser i distriktene, og bidrar til å opprettholde bosetting og levende lokalsamfunn - bolyst.</a:t>
            </a:r>
            <a:br>
              <a:rPr lang="nb-NO" sz="3600">
                <a:effectLst/>
                <a:latin typeface="+mn-lt"/>
                <a:ea typeface="Aptos" panose="020B0004020202020204" pitchFamily="34" charset="0"/>
                <a:cs typeface="Times New Roman" panose="02020603050405020304" pitchFamily="18" charset="0"/>
              </a:rPr>
            </a:br>
            <a:r>
              <a:rPr lang="nb-NO" sz="3600">
                <a:effectLst/>
                <a:latin typeface="+mn-lt"/>
                <a:ea typeface="Aptos" panose="020B0004020202020204" pitchFamily="34" charset="0"/>
                <a:cs typeface="Times New Roman" panose="02020603050405020304" pitchFamily="18" charset="0"/>
              </a:rPr>
              <a:t> </a:t>
            </a:r>
            <a:br>
              <a:rPr lang="nb-NO" sz="3600">
                <a:effectLst/>
                <a:latin typeface="+mn-lt"/>
                <a:ea typeface="Aptos" panose="020B0004020202020204" pitchFamily="34" charset="0"/>
                <a:cs typeface="Times New Roman" panose="02020603050405020304" pitchFamily="18" charset="0"/>
              </a:rPr>
            </a:br>
            <a:r>
              <a:rPr lang="nb-NO" sz="3600">
                <a:effectLst/>
                <a:latin typeface="+mn-lt"/>
                <a:ea typeface="Aptos" panose="020B0004020202020204" pitchFamily="34" charset="0"/>
                <a:cs typeface="Times New Roman" panose="02020603050405020304" pitchFamily="18" charset="0"/>
              </a:rPr>
              <a:t>Turisme finansierer omtrent hver tredje arbeidsplass i regionen, noe som viser hvor viktig reiselivet er for lokal sysselsetting. </a:t>
            </a:r>
            <a:br>
              <a:rPr lang="nb-NO" sz="3600">
                <a:effectLst/>
                <a:latin typeface="+mn-lt"/>
                <a:ea typeface="Aptos" panose="020B0004020202020204" pitchFamily="34" charset="0"/>
                <a:cs typeface="Times New Roman" panose="02020603050405020304" pitchFamily="18" charset="0"/>
              </a:rPr>
            </a:br>
            <a:br>
              <a:rPr lang="nb-NO" sz="3600">
                <a:effectLst/>
                <a:latin typeface="+mn-lt"/>
                <a:ea typeface="Aptos" panose="020B0004020202020204" pitchFamily="34" charset="0"/>
                <a:cs typeface="Times New Roman" panose="02020603050405020304" pitchFamily="18" charset="0"/>
              </a:rPr>
            </a:br>
            <a:r>
              <a:rPr lang="nb-NO" sz="3600">
                <a:effectLst/>
                <a:latin typeface="+mn-lt"/>
                <a:ea typeface="Aptos" panose="020B0004020202020204" pitchFamily="34" charset="0"/>
                <a:cs typeface="Times New Roman" panose="02020603050405020304" pitchFamily="18" charset="0"/>
              </a:rPr>
              <a:t>Reiselivet bidrar til å bevare og fremme lokal kultur og tradisjoner, noe som styrker regionens identitet og attraktivitet. </a:t>
            </a:r>
            <a:br>
              <a:rPr lang="nb-NO" sz="3600">
                <a:effectLst/>
                <a:latin typeface="+mn-lt"/>
                <a:ea typeface="Aptos" panose="020B0004020202020204" pitchFamily="34" charset="0"/>
                <a:cs typeface="Times New Roman" panose="02020603050405020304" pitchFamily="18" charset="0"/>
              </a:rPr>
            </a:br>
            <a:r>
              <a:rPr lang="nb-NO" sz="3600">
                <a:effectLst/>
                <a:latin typeface="+mn-lt"/>
                <a:ea typeface="Aptos" panose="020B0004020202020204" pitchFamily="34" charset="0"/>
                <a:cs typeface="Times New Roman" panose="02020603050405020304" pitchFamily="18" charset="0"/>
              </a:rPr>
              <a:t> </a:t>
            </a:r>
            <a:br>
              <a:rPr lang="nb-NO" sz="3600">
                <a:effectLst/>
                <a:latin typeface="+mn-lt"/>
                <a:ea typeface="Aptos" panose="020B0004020202020204" pitchFamily="34" charset="0"/>
                <a:cs typeface="Times New Roman" panose="02020603050405020304" pitchFamily="18" charset="0"/>
              </a:rPr>
            </a:br>
            <a:r>
              <a:rPr lang="nb-NO" sz="3600">
                <a:effectLst/>
                <a:latin typeface="+mn-lt"/>
                <a:ea typeface="Aptos" panose="020B0004020202020204" pitchFamily="34" charset="0"/>
                <a:cs typeface="Times New Roman" panose="02020603050405020304" pitchFamily="18" charset="0"/>
              </a:rPr>
              <a:t>Gjennom å fremme regionens unike kultur, natur og historie, bidrar destinasjonsselskapet til å gjøre området mer attraktivt for både nåværende og potensielle innbyggere. Dette skaper en sterkere tilknytning til lokalsamfunnet og øker bolysten.</a:t>
            </a:r>
            <a:br>
              <a:rPr lang="nb-NO" sz="3600">
                <a:effectLst/>
                <a:latin typeface="+mn-lt"/>
                <a:ea typeface="Aptos" panose="020B0004020202020204" pitchFamily="34" charset="0"/>
                <a:cs typeface="Times New Roman" panose="02020603050405020304" pitchFamily="18" charset="0"/>
              </a:rPr>
            </a:br>
            <a:r>
              <a:rPr lang="nb-NO" sz="3600">
                <a:effectLst/>
                <a:latin typeface="+mn-lt"/>
                <a:ea typeface="Aptos" panose="020B0004020202020204" pitchFamily="34" charset="0"/>
                <a:cs typeface="Times New Roman" panose="02020603050405020304" pitchFamily="18" charset="0"/>
              </a:rPr>
              <a:t> </a:t>
            </a:r>
            <a:br>
              <a:rPr lang="nb-NO" sz="3600">
                <a:effectLst/>
                <a:latin typeface="+mn-lt"/>
                <a:ea typeface="Aptos" panose="020B0004020202020204" pitchFamily="34" charset="0"/>
                <a:cs typeface="Times New Roman" panose="02020603050405020304" pitchFamily="18" charset="0"/>
              </a:rPr>
            </a:br>
            <a:br>
              <a:rPr lang="nb-NO" sz="4000">
                <a:effectLst/>
                <a:latin typeface="Aptos" panose="020B0004020202020204" pitchFamily="34" charset="0"/>
                <a:ea typeface="Aptos" panose="020B0004020202020204" pitchFamily="34" charset="0"/>
                <a:cs typeface="Times New Roman" panose="02020603050405020304" pitchFamily="18" charset="0"/>
              </a:rPr>
            </a:br>
            <a:br>
              <a:rPr lang="sv-SE"/>
            </a:br>
            <a:endParaRPr lang="sv-SE"/>
          </a:p>
        </p:txBody>
      </p:sp>
    </p:spTree>
    <p:extLst>
      <p:ext uri="{BB962C8B-B14F-4D97-AF65-F5344CB8AC3E}">
        <p14:creationId xmlns:p14="http://schemas.microsoft.com/office/powerpoint/2010/main" val="1588617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6EC5D-F6B8-D1BA-C534-0CE720FF85B6}"/>
            </a:ext>
          </a:extLst>
        </p:cNvPr>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97D4F6AF-E9DF-5D9C-C1C8-BF27DC84D82D}"/>
              </a:ext>
            </a:extLst>
          </p:cNvPr>
          <p:cNvSpPr>
            <a:spLocks noGrp="1"/>
          </p:cNvSpPr>
          <p:nvPr>
            <p:ph type="sldNum" sz="quarter" idx="12"/>
          </p:nvPr>
        </p:nvSpPr>
        <p:spPr/>
        <p:txBody>
          <a:bodyPr/>
          <a:lstStyle/>
          <a:p>
            <a:fld id="{4EADB2E4-2809-4C85-B511-BAACE80F7AD9}" type="slidenum">
              <a:rPr lang="sv-SE" smtClean="0"/>
              <a:pPr/>
              <a:t>9</a:t>
            </a:fld>
            <a:endParaRPr lang="sv-SE"/>
          </a:p>
        </p:txBody>
      </p:sp>
      <p:sp>
        <p:nvSpPr>
          <p:cNvPr id="2" name="Tittel 1">
            <a:extLst>
              <a:ext uri="{FF2B5EF4-FFF2-40B4-BE49-F238E27FC236}">
                <a16:creationId xmlns:a16="http://schemas.microsoft.com/office/drawing/2014/main" id="{9D8F1DE9-8071-7F9F-6DB0-672E423023AA}"/>
              </a:ext>
            </a:extLst>
          </p:cNvPr>
          <p:cNvSpPr>
            <a:spLocks noGrp="1"/>
          </p:cNvSpPr>
          <p:nvPr>
            <p:ph type="title"/>
          </p:nvPr>
        </p:nvSpPr>
        <p:spPr>
          <a:xfrm>
            <a:off x="457200" y="723648"/>
            <a:ext cx="19568160" cy="15265718"/>
          </a:xfrm>
        </p:spPr>
        <p:txBody>
          <a:bodyPr/>
          <a:lstStyle/>
          <a:p>
            <a:br>
              <a:rPr lang="nb-NO" sz="4000">
                <a:effectLst/>
                <a:latin typeface="+mn-lt"/>
                <a:ea typeface="Aptos" panose="020B0004020202020204" pitchFamily="34" charset="0"/>
                <a:cs typeface="Times New Roman" panose="02020603050405020304" pitchFamily="18" charset="0"/>
              </a:rPr>
            </a:br>
            <a:br>
              <a:rPr lang="nb-NO" sz="4000">
                <a:effectLst/>
                <a:latin typeface="+mn-lt"/>
                <a:ea typeface="Aptos" panose="020B0004020202020204" pitchFamily="34" charset="0"/>
                <a:cs typeface="Times New Roman" panose="02020603050405020304" pitchFamily="18" charset="0"/>
              </a:rPr>
            </a:br>
            <a:br>
              <a:rPr lang="nb-NO" sz="4000">
                <a:effectLst/>
                <a:latin typeface="+mn-lt"/>
                <a:ea typeface="Aptos" panose="020B0004020202020204" pitchFamily="34" charset="0"/>
                <a:cs typeface="Times New Roman" panose="02020603050405020304" pitchFamily="18" charset="0"/>
              </a:rPr>
            </a:br>
            <a:r>
              <a:rPr lang="nb-NO" sz="4000">
                <a:effectLst/>
                <a:latin typeface="+mn-lt"/>
                <a:ea typeface="Aptos" panose="020B0004020202020204" pitchFamily="34" charset="0"/>
                <a:cs typeface="Times New Roman" panose="02020603050405020304" pitchFamily="18" charset="0"/>
              </a:rPr>
              <a:t>Ved å organisere lokale arrangementer, og/eller markedsføre dem bidrar destinasjonsselskapet til et levende lokalsamfunn med et rikt kulturliv. Dette styrker fellesskapet og tiltrekker besøkende, som igjen gir positive ringvirkninger for lokale bedrifter.</a:t>
            </a:r>
            <a:br>
              <a:rPr lang="nb-NO" sz="4000">
                <a:effectLst/>
                <a:latin typeface="Aptos" panose="020B0004020202020204" pitchFamily="34" charset="0"/>
                <a:ea typeface="Aptos" panose="020B0004020202020204" pitchFamily="34" charset="0"/>
                <a:cs typeface="Times New Roman" panose="02020603050405020304" pitchFamily="18" charset="0"/>
              </a:rPr>
            </a:br>
            <a:br>
              <a:rPr lang="nb-NO" sz="4000">
                <a:effectLst/>
                <a:latin typeface="Aptos" panose="020B0004020202020204" pitchFamily="34" charset="0"/>
                <a:ea typeface="Aptos" panose="020B0004020202020204" pitchFamily="34" charset="0"/>
                <a:cs typeface="Times New Roman" panose="02020603050405020304" pitchFamily="18" charset="0"/>
              </a:rPr>
            </a:br>
            <a:r>
              <a:rPr lang="nb-NO" sz="4000">
                <a:effectLst/>
                <a:latin typeface="+mn-lt"/>
                <a:ea typeface="Aptos" panose="020B0004020202020204" pitchFamily="34" charset="0"/>
                <a:cs typeface="Times New Roman" panose="02020603050405020304" pitchFamily="18" charset="0"/>
              </a:rPr>
              <a:t>Være</a:t>
            </a:r>
            <a:r>
              <a:rPr lang="nb-NO" sz="4000">
                <a:latin typeface="+mn-lt"/>
              </a:rPr>
              <a:t> en profesjonell representant for reiselivet i ulike fora; Verdensarvråd, SJ, VY, Avinor, DAT. </a:t>
            </a:r>
            <a:br>
              <a:rPr lang="nb-NO" sz="4000">
                <a:latin typeface="+mn-lt"/>
              </a:rPr>
            </a:br>
            <a:br>
              <a:rPr lang="nb-NO" sz="4000">
                <a:latin typeface="+mn-lt"/>
              </a:rPr>
            </a:br>
            <a:r>
              <a:rPr lang="nb-NO" sz="4000" err="1">
                <a:latin typeface="+mn-lt"/>
              </a:rPr>
              <a:t>Ko-ordinator</a:t>
            </a:r>
            <a:r>
              <a:rPr lang="nb-NO" sz="4000">
                <a:latin typeface="+mn-lt"/>
              </a:rPr>
              <a:t> for </a:t>
            </a:r>
            <a:r>
              <a:rPr lang="nb-NO" sz="4000" err="1">
                <a:latin typeface="+mn-lt"/>
              </a:rPr>
              <a:t>filminspillinger</a:t>
            </a:r>
            <a:r>
              <a:rPr lang="nb-NO" sz="4000">
                <a:latin typeface="+mn-lt"/>
              </a:rPr>
              <a:t> – som Hjem til jul (gir ringvirkninger fro næringslivet).</a:t>
            </a:r>
            <a:br>
              <a:rPr lang="sv-SE">
                <a:latin typeface="+mn-lt"/>
              </a:rPr>
            </a:br>
            <a:br>
              <a:rPr lang="nb-NO" sz="3600">
                <a:effectLst/>
                <a:latin typeface="+mn-lt"/>
                <a:ea typeface="Aptos" panose="020B0004020202020204" pitchFamily="34" charset="0"/>
                <a:cs typeface="Times New Roman" panose="02020603050405020304" pitchFamily="18" charset="0"/>
              </a:rPr>
            </a:br>
            <a:r>
              <a:rPr lang="nb-NO" sz="4000" b="1">
                <a:effectLst/>
                <a:latin typeface="+mn-lt"/>
                <a:ea typeface="Aptos" panose="020B0004020202020204" pitchFamily="34" charset="0"/>
                <a:cs typeface="Times New Roman" panose="02020603050405020304" pitchFamily="18" charset="0"/>
              </a:rPr>
              <a:t>Bærekraftig utvikling</a:t>
            </a:r>
            <a:r>
              <a:rPr lang="nb-NO" sz="4000">
                <a:effectLst/>
                <a:latin typeface="+mn-lt"/>
                <a:ea typeface="Aptos" panose="020B0004020202020204" pitchFamily="34" charset="0"/>
                <a:cs typeface="Times New Roman" panose="02020603050405020304" pitchFamily="18" charset="0"/>
              </a:rPr>
              <a:t>: </a:t>
            </a:r>
            <a:br>
              <a:rPr lang="nb-NO" sz="3600">
                <a:effectLst/>
                <a:latin typeface="+mn-lt"/>
                <a:ea typeface="Aptos" panose="020B0004020202020204" pitchFamily="34" charset="0"/>
                <a:cs typeface="Times New Roman" panose="02020603050405020304" pitchFamily="18" charset="0"/>
              </a:rPr>
            </a:br>
            <a:r>
              <a:rPr lang="nb-NO" sz="3600">
                <a:effectLst/>
                <a:latin typeface="+mn-lt"/>
                <a:ea typeface="Aptos" panose="020B0004020202020204" pitchFamily="34" charset="0"/>
                <a:cs typeface="Times New Roman" panose="02020603050405020304" pitchFamily="18" charset="0"/>
              </a:rPr>
              <a:t>Fokus på bærekraftige reiselivsstrategier som reduserer miljøavtrykket og fremmer grønn turisme. Merket som bærekraftig reisemål og vi har fått en </a:t>
            </a:r>
            <a:r>
              <a:rPr lang="nb-NO" sz="3600" err="1">
                <a:effectLst/>
                <a:latin typeface="+mn-lt"/>
                <a:ea typeface="Aptos" panose="020B0004020202020204" pitchFamily="34" charset="0"/>
                <a:cs typeface="Times New Roman" panose="02020603050405020304" pitchFamily="18" charset="0"/>
              </a:rPr>
              <a:t>bærekraftsansatt</a:t>
            </a:r>
            <a:r>
              <a:rPr lang="nb-NO" sz="3600">
                <a:effectLst/>
                <a:latin typeface="+mn-lt"/>
                <a:ea typeface="Aptos" panose="020B0004020202020204" pitchFamily="34" charset="0"/>
                <a:cs typeface="Times New Roman" panose="02020603050405020304" pitchFamily="18" charset="0"/>
              </a:rPr>
              <a:t>.  </a:t>
            </a:r>
            <a:r>
              <a:rPr lang="nb-NO" sz="3600">
                <a:latin typeface="+mn-lt"/>
                <a:ea typeface="Aptos" panose="020B0004020202020204" pitchFamily="34" charset="0"/>
                <a:cs typeface="Times New Roman" panose="02020603050405020304" pitchFamily="18" charset="0"/>
              </a:rPr>
              <a:t> </a:t>
            </a:r>
            <a:br>
              <a:rPr lang="nb-NO" sz="3600">
                <a:latin typeface="+mn-lt"/>
                <a:ea typeface="Aptos" panose="020B0004020202020204" pitchFamily="34" charset="0"/>
                <a:cs typeface="Times New Roman" panose="02020603050405020304" pitchFamily="18" charset="0"/>
              </a:rPr>
            </a:br>
            <a:r>
              <a:rPr lang="nb-NO" sz="3600">
                <a:latin typeface="+mn-lt"/>
                <a:ea typeface="Aptos" panose="020B0004020202020204" pitchFamily="34" charset="0"/>
                <a:cs typeface="Times New Roman" panose="02020603050405020304" pitchFamily="18" charset="0"/>
              </a:rPr>
              <a:t>Dette har</a:t>
            </a:r>
            <a:r>
              <a:rPr lang="nb-NO" sz="3600">
                <a:effectLst/>
                <a:latin typeface="+mn-lt"/>
                <a:ea typeface="Aptos" panose="020B0004020202020204" pitchFamily="34" charset="0"/>
                <a:cs typeface="Times New Roman" panose="02020603050405020304" pitchFamily="18" charset="0"/>
              </a:rPr>
              <a:t> alle Nord-Østerdalskommuner i sin klima- og energiplan (</a:t>
            </a:r>
            <a:r>
              <a:rPr lang="nb-NO" sz="3600" err="1">
                <a:effectLst/>
                <a:latin typeface="+mn-lt"/>
                <a:ea typeface="Aptos" panose="020B0004020202020204" pitchFamily="34" charset="0"/>
                <a:cs typeface="Times New Roman" panose="02020603050405020304" pitchFamily="18" charset="0"/>
              </a:rPr>
              <a:t>kap</a:t>
            </a:r>
            <a:r>
              <a:rPr lang="nb-NO" sz="3600">
                <a:effectLst/>
                <a:latin typeface="+mn-lt"/>
                <a:ea typeface="Aptos" panose="020B0004020202020204" pitchFamily="34" charset="0"/>
                <a:cs typeface="Times New Roman" panose="02020603050405020304" pitchFamily="18" charset="0"/>
              </a:rPr>
              <a:t> 5, </a:t>
            </a:r>
            <a:r>
              <a:rPr lang="nb-NO" sz="3600" err="1">
                <a:effectLst/>
                <a:latin typeface="+mn-lt"/>
                <a:ea typeface="Aptos" panose="020B0004020202020204" pitchFamily="34" charset="0"/>
                <a:cs typeface="Times New Roman" panose="02020603050405020304" pitchFamily="18" charset="0"/>
              </a:rPr>
              <a:t>pkt</a:t>
            </a:r>
            <a:r>
              <a:rPr lang="nb-NO" sz="3600">
                <a:effectLst/>
                <a:latin typeface="+mn-lt"/>
                <a:ea typeface="Aptos" panose="020B0004020202020204" pitchFamily="34" charset="0"/>
                <a:cs typeface="Times New Roman" panose="02020603050405020304" pitchFamily="18" charset="0"/>
              </a:rPr>
              <a:t> 8)</a:t>
            </a:r>
            <a:br>
              <a:rPr lang="nb-NO" sz="3600">
                <a:effectLst/>
                <a:latin typeface="+mn-lt"/>
                <a:ea typeface="Aptos" panose="020B0004020202020204" pitchFamily="34" charset="0"/>
                <a:cs typeface="Times New Roman" panose="02020603050405020304" pitchFamily="18" charset="0"/>
              </a:rPr>
            </a:br>
            <a:br>
              <a:rPr lang="nb-NO" sz="3600">
                <a:effectLst/>
                <a:latin typeface="+mn-lt"/>
                <a:ea typeface="Aptos" panose="020B0004020202020204" pitchFamily="34" charset="0"/>
                <a:cs typeface="Times New Roman" panose="02020603050405020304" pitchFamily="18" charset="0"/>
              </a:rPr>
            </a:br>
            <a:br>
              <a:rPr lang="nb-NO" sz="3600">
                <a:effectLst/>
                <a:latin typeface="+mn-lt"/>
                <a:ea typeface="Aptos" panose="020B0004020202020204" pitchFamily="34" charset="0"/>
                <a:cs typeface="Times New Roman" panose="02020603050405020304" pitchFamily="18" charset="0"/>
              </a:rPr>
            </a:br>
            <a:br>
              <a:rPr lang="nb-NO" sz="3600">
                <a:effectLst/>
                <a:latin typeface="Aptos" panose="020B0004020202020204" pitchFamily="34" charset="0"/>
                <a:ea typeface="Aptos" panose="020B0004020202020204" pitchFamily="34" charset="0"/>
                <a:cs typeface="Times New Roman" panose="02020603050405020304" pitchFamily="18" charset="0"/>
              </a:rPr>
            </a:br>
            <a:br>
              <a:rPr lang="nb-NO" sz="4000">
                <a:effectLst/>
                <a:latin typeface="Aptos" panose="020B0004020202020204" pitchFamily="34" charset="0"/>
                <a:ea typeface="Aptos" panose="020B0004020202020204" pitchFamily="34" charset="0"/>
                <a:cs typeface="Times New Roman" panose="02020603050405020304" pitchFamily="18" charset="0"/>
              </a:rPr>
            </a:br>
            <a:br>
              <a:rPr lang="sv-SE"/>
            </a:br>
            <a:endParaRPr lang="sv-SE"/>
          </a:p>
        </p:txBody>
      </p:sp>
    </p:spTree>
    <p:extLst>
      <p:ext uri="{BB962C8B-B14F-4D97-AF65-F5344CB8AC3E}">
        <p14:creationId xmlns:p14="http://schemas.microsoft.com/office/powerpoint/2010/main" val="3713394648"/>
      </p:ext>
    </p:extLst>
  </p:cSld>
  <p:clrMapOvr>
    <a:masterClrMapping/>
  </p:clrMapOvr>
</p:sld>
</file>

<file path=ppt/theme/theme1.xml><?xml version="1.0" encoding="utf-8"?>
<a:theme xmlns:a="http://schemas.openxmlformats.org/drawingml/2006/main" name="Office-tema">
  <a:themeElements>
    <a:clrScheme name="Office">
      <a:dk1>
        <a:srgbClr val="262423"/>
      </a:dk1>
      <a:lt1>
        <a:srgbClr val="FFFFFF"/>
      </a:lt1>
      <a:dk2>
        <a:srgbClr val="8A2C18"/>
      </a:dk2>
      <a:lt2>
        <a:srgbClr val="B85429"/>
      </a:lt2>
      <a:accent1>
        <a:srgbClr val="7B8040"/>
      </a:accent1>
      <a:accent2>
        <a:srgbClr val="4A4C20"/>
      </a:accent2>
      <a:accent3>
        <a:srgbClr val="AABFC9"/>
      </a:accent3>
      <a:accent4>
        <a:srgbClr val="688996"/>
      </a:accent4>
      <a:accent5>
        <a:srgbClr val="E3BA8F"/>
      </a:accent5>
      <a:accent6>
        <a:srgbClr val="A86C36"/>
      </a:accent6>
      <a:hlink>
        <a:srgbClr val="0563C1"/>
      </a:hlink>
      <a:folHlink>
        <a:srgbClr val="954F72"/>
      </a:folHlink>
    </a:clrScheme>
    <a:fontScheme name="Egendefinert 90">
      <a:majorFont>
        <a:latin typeface="PP Editorial Old Ultralight"/>
        <a:ea typeface=""/>
        <a:cs typeface=""/>
      </a:majorFont>
      <a:minorFont>
        <a:latin typeface="Beausite Classic Cle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8A2C18"/>
    </a:custClr>
    <a:custClr name="Custom Color 2">
      <a:srgbClr val="CF8333"/>
    </a:custClr>
    <a:custClr name="Custom Color 3">
      <a:srgbClr val="B05B27"/>
    </a:custClr>
  </a:custClrLst>
  <a:extLst>
    <a:ext uri="{05A4C25C-085E-4340-85A3-A5531E510DB2}">
      <thm15:themeFamily xmlns:thm15="http://schemas.microsoft.com/office/thememl/2012/main" name="VRO_PPT.potx" id="{F9CEBBB7-A640-4C5B-9592-49978AAC7C47}" vid="{579D7C7E-3010-404C-92C7-F8B0B75175A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 dockstate="right" visibility="0" width="350"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7723C3FA-BF32-4994-B389-463905362F4C}">
  <we:reference id="461d4cc1-a871-4735-92bd-d6d2a3159a12" version="1.0.0.0" store="\\JØRGEN-JOBB\Users\JørgenBye\Drammen kommune" storeType="Filesystem"/>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662DE3E4-E91C-4B61-ABAE-77C511B53014}">
  <we:reference id="57db97c6-56e5-4674-9af2-c47f9e909233" version="1.0.0.1"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dd73d23-d72e-4fbd-a177-36edb5c1a5a4" xsi:nil="true"/>
    <lcf76f155ced4ddcb4097134ff3c332f xmlns="69134800-72a8-427b-80bd-2b94cdfb900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E52B5D97438024986A69A8FB88F673D" ma:contentTypeVersion="15" ma:contentTypeDescription="Opprett et nytt dokument." ma:contentTypeScope="" ma:versionID="67fd8c5c8336452d59070f4417535234">
  <xsd:schema xmlns:xsd="http://www.w3.org/2001/XMLSchema" xmlns:xs="http://www.w3.org/2001/XMLSchema" xmlns:p="http://schemas.microsoft.com/office/2006/metadata/properties" xmlns:ns2="69134800-72a8-427b-80bd-2b94cdfb9002" xmlns:ns3="cdd73d23-d72e-4fbd-a177-36edb5c1a5a4" targetNamespace="http://schemas.microsoft.com/office/2006/metadata/properties" ma:root="true" ma:fieldsID="ebb5edd8b18ca706800241b2b1a7c8c8" ns2:_="" ns3:_="">
    <xsd:import namespace="69134800-72a8-427b-80bd-2b94cdfb9002"/>
    <xsd:import namespace="cdd73d23-d72e-4fbd-a177-36edb5c1a5a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134800-72a8-427b-80bd-2b94cdfb9002"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emerkelapper" ma:readOnly="false" ma:fieldId="{5cf76f15-5ced-4ddc-b409-7134ff3c332f}" ma:taxonomyMulti="true" ma:sspId="29fc57d7-56c0-4d65-8a11-5cfec86d071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d73d23-d72e-4fbd-a177-36edb5c1a5a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2d963ab-a671-440b-b32f-cb0f6959009c}" ma:internalName="TaxCatchAll" ma:showField="CatchAllData" ma:web="cdd73d23-d72e-4fbd-a177-36edb5c1a5a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B1ECDD-C8A8-4492-90DB-45106DE96E66}">
  <ds:schemaRefs>
    <ds:schemaRef ds:uri="http://schemas.openxmlformats.org/package/2006/metadata/core-properties"/>
    <ds:schemaRef ds:uri="http://schemas.microsoft.com/office/2006/documentManagement/types"/>
    <ds:schemaRef ds:uri="http://purl.org/dc/elements/1.1/"/>
    <ds:schemaRef ds:uri="http://purl.org/dc/terms/"/>
    <ds:schemaRef ds:uri="69134800-72a8-427b-80bd-2b94cdfb9002"/>
    <ds:schemaRef ds:uri="http://www.w3.org/XML/1998/namespace"/>
    <ds:schemaRef ds:uri="cdd73d23-d72e-4fbd-a177-36edb5c1a5a4"/>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5CEC6F80-41DE-434D-90CD-9B3D07404210}">
  <ds:schemaRefs>
    <ds:schemaRef ds:uri="69134800-72a8-427b-80bd-2b94cdfb9002"/>
    <ds:schemaRef ds:uri="cdd73d23-d72e-4fbd-a177-36edb5c1a5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65030F-6420-4331-8591-DD844C2507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VRO_PPT (5)</Template>
  <TotalTime>0</TotalTime>
  <Words>1430</Words>
  <Application>Microsoft Macintosh PowerPoint</Application>
  <PresentationFormat>Egendefinert</PresentationFormat>
  <Paragraphs>159</Paragraphs>
  <Slides>22</Slides>
  <Notes>20</Notes>
  <HiddenSlides>2</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22</vt:i4>
      </vt:variant>
    </vt:vector>
  </HeadingPairs>
  <TitlesOfParts>
    <vt:vector size="31" baseType="lpstr">
      <vt:lpstr>Aptos</vt:lpstr>
      <vt:lpstr>Arial</vt:lpstr>
      <vt:lpstr>Beausite Classic Clear</vt:lpstr>
      <vt:lpstr>Calibri</vt:lpstr>
      <vt:lpstr>Courier New</vt:lpstr>
      <vt:lpstr>EB Garamond</vt:lpstr>
      <vt:lpstr>Proxima Nova</vt:lpstr>
      <vt:lpstr>Wingdings</vt:lpstr>
      <vt:lpstr>Office-tema</vt:lpstr>
      <vt:lpstr>Digitalt møte med kommuner 20.11.24   </vt:lpstr>
      <vt:lpstr>PowerPoint-presentasjon</vt:lpstr>
      <vt:lpstr>Vår region er indrefileten i Norge</vt:lpstr>
      <vt:lpstr>Vi representerer et næringsliv som totalt omsetter for ca. 2 mrd i året.   Det fins et stort potensiale for verdiskaping!</vt:lpstr>
      <vt:lpstr>Fordeling partnere fordelt på bransje</vt:lpstr>
      <vt:lpstr>PowerPoint-presentasjon</vt:lpstr>
      <vt:lpstr>PowerPoint-presentasjon</vt:lpstr>
      <vt:lpstr>Våre mål (Samfunnsleveranse)  *       Reiselivet skal skape og skaper arbeidsplasser i distriktene, og bidrar til å opprettholde bosetting og levende lokalsamfunn - bolyst.   Turisme finansierer omtrent hver tredje arbeidsplass i regionen, noe som viser hvor viktig reiselivet er for lokal sysselsetting.   Reiselivet bidrar til å bevare og fremme lokal kultur og tradisjoner, noe som styrker regionens identitet og attraktivitet.    Gjennom å fremme regionens unike kultur, natur og historie, bidrar destinasjonsselskapet til å gjøre området mer attraktivt for både nåværende og potensielle innbyggere. Dette skaper en sterkere tilknytning til lokalsamfunnet og øker bolysten.     </vt:lpstr>
      <vt:lpstr>   Ved å organisere lokale arrangementer, og/eller markedsføre dem bidrar destinasjonsselskapet til et levende lokalsamfunn med et rikt kulturliv. Dette styrker fellesskapet og tiltrekker besøkende, som igjen gir positive ringvirkninger for lokale bedrifter.  Være en profesjonell representant for reiselivet i ulike fora; Verdensarvråd, SJ, VY, Avinor, DAT.   Ko-ordinator for filminspillinger – som Hjem til jul (gir ringvirkninger fro næringslivet).  Bærekraftig utvikling:  Fokus på bærekraftige reiselivsstrategier som reduserer miljøavtrykket og fremmer grønn turisme. Merket som bærekraftig reisemål og vi har fått en bærekraftsansatt.    Dette har alle Nord-Østerdalskommuner i sin klima- og energiplan (kap 5, pkt 8)      </vt:lpstr>
      <vt:lpstr>Digital synlighet</vt:lpstr>
      <vt:lpstr>Nøkkeltall Google Search Console - 2023</vt:lpstr>
      <vt:lpstr>Q1 - 800.000 visninger Q2 - 739.000 visninger Q3 – 1,1 million   Så langt i år 2.639.000</vt:lpstr>
      <vt:lpstr>PowerPoint-presentasjon</vt:lpstr>
      <vt:lpstr>PowerPoint-presentasjon</vt:lpstr>
      <vt:lpstr>PowerPoint-presentasjon</vt:lpstr>
      <vt:lpstr>Søkeord vi rangerer på i søkemotorene (bredden er stor)</vt:lpstr>
      <vt:lpstr>PowerPoint-presentasjon</vt:lpstr>
      <vt:lpstr>PowerPoint-presentasjon</vt:lpstr>
      <vt:lpstr>PowerPoint-presentasjon</vt:lpstr>
      <vt:lpstr>Spørsmål og åpen diskusjon</vt:lpstr>
      <vt:lpstr>Visit Røros og Østerdalen som motor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Tove Martens</dc:creator>
  <cp:lastModifiedBy>Mali Finborud Nøren</cp:lastModifiedBy>
  <cp:revision>2</cp:revision>
  <dcterms:created xsi:type="dcterms:W3CDTF">2023-11-07T10:45:25Z</dcterms:created>
  <dcterms:modified xsi:type="dcterms:W3CDTF">2024-11-21T12:03:17Z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0x010100DE52B5D97438024986A69A8FB88F673D</vt:lpwstr>
  </property>
  <property fmtid="{D5CDD505-2E9C-101B-9397-08002B2CF9AE}" pid="3" name="MediaServiceImageTags">
    <vt:lpwstr/>
  </property>
</Properties>
</file>