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340" r:id="rId2"/>
    <p:sldId id="323" r:id="rId3"/>
    <p:sldId id="335" r:id="rId4"/>
    <p:sldId id="341" r:id="rId5"/>
    <p:sldId id="350" r:id="rId6"/>
    <p:sldId id="348" r:id="rId7"/>
    <p:sldId id="349" r:id="rId8"/>
    <p:sldId id="344" r:id="rId9"/>
    <p:sldId id="332" r:id="rId10"/>
    <p:sldId id="342" r:id="rId11"/>
    <p:sldId id="326" r:id="rId12"/>
    <p:sldId id="318" r:id="rId13"/>
    <p:sldId id="343" r:id="rId14"/>
    <p:sldId id="353" r:id="rId15"/>
    <p:sldId id="347" r:id="rId16"/>
    <p:sldId id="351" r:id="rId17"/>
    <p:sldId id="352" r:id="rId18"/>
    <p:sldId id="334" r:id="rId19"/>
    <p:sldId id="328" r:id="rId20"/>
    <p:sldId id="355" r:id="rId21"/>
    <p:sldId id="354" r:id="rId22"/>
  </p:sldIdLst>
  <p:sldSz cx="9144000" cy="5143500" type="screen16x9"/>
  <p:notesSz cx="6858000" cy="9144000"/>
  <p:embeddedFontLst>
    <p:embeddedFont>
      <p:font typeface="Abadi" panose="020B0604020104020204" pitchFamily="34" charset="0"/>
      <p:regular r:id="rId24"/>
    </p:embeddedFont>
    <p:embeddedFont>
      <p:font typeface="Nunito Sans" pitchFamily="2"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85F25-68B3-431C-868B-A2AE68E791EE}" v="19" dt="2024-10-25T11:23:33.93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ørn Marius Narjord" userId="13fd30edbe2c8264" providerId="LiveId" clId="{4601AB23-48ED-4877-A3B5-49CB84B1F8C5}"/>
    <pc:docChg chg="undo custSel addSld delSld modSld sldOrd">
      <pc:chgData name="Bjørn Marius Narjord" userId="13fd30edbe2c8264" providerId="LiveId" clId="{4601AB23-48ED-4877-A3B5-49CB84B1F8C5}" dt="2024-06-17T12:49:54.577" v="1447" actId="20577"/>
      <pc:docMkLst>
        <pc:docMk/>
      </pc:docMkLst>
      <pc:sldChg chg="modSp del mod">
        <pc:chgData name="Bjørn Marius Narjord" userId="13fd30edbe2c8264" providerId="LiveId" clId="{4601AB23-48ED-4877-A3B5-49CB84B1F8C5}" dt="2024-06-17T12:49:45.797" v="1439" actId="2696"/>
        <pc:sldMkLst>
          <pc:docMk/>
          <pc:sldMk cId="0" sldId="256"/>
        </pc:sldMkLst>
        <pc:spChg chg="mod">
          <ac:chgData name="Bjørn Marius Narjord" userId="13fd30edbe2c8264" providerId="LiveId" clId="{4601AB23-48ED-4877-A3B5-49CB84B1F8C5}" dt="2024-06-17T08:11:20.902" v="87" actId="20577"/>
          <ac:spMkLst>
            <pc:docMk/>
            <pc:sldMk cId="0" sldId="256"/>
            <ac:spMk id="55" creationId="{00000000-0000-0000-0000-000000000000}"/>
          </ac:spMkLst>
        </pc:spChg>
        <pc:spChg chg="mod">
          <ac:chgData name="Bjørn Marius Narjord" userId="13fd30edbe2c8264" providerId="LiveId" clId="{4601AB23-48ED-4877-A3B5-49CB84B1F8C5}" dt="2024-06-17T08:11:30.634" v="101" actId="20577"/>
          <ac:spMkLst>
            <pc:docMk/>
            <pc:sldMk cId="0" sldId="256"/>
            <ac:spMk id="58" creationId="{00000000-0000-0000-0000-000000000000}"/>
          </ac:spMkLst>
        </pc:spChg>
      </pc:sldChg>
      <pc:sldChg chg="addSp delSp modSp mod ord">
        <pc:chgData name="Bjørn Marius Narjord" userId="13fd30edbe2c8264" providerId="LiveId" clId="{4601AB23-48ED-4877-A3B5-49CB84B1F8C5}" dt="2024-06-17T12:37:02.035" v="1436"/>
        <pc:sldMkLst>
          <pc:docMk/>
          <pc:sldMk cId="1429033590" sldId="318"/>
        </pc:sldMkLst>
        <pc:spChg chg="mod">
          <ac:chgData name="Bjørn Marius Narjord" userId="13fd30edbe2c8264" providerId="LiveId" clId="{4601AB23-48ED-4877-A3B5-49CB84B1F8C5}" dt="2024-06-17T08:14:04.756" v="123" actId="20577"/>
          <ac:spMkLst>
            <pc:docMk/>
            <pc:sldMk cId="1429033590" sldId="318"/>
            <ac:spMk id="4" creationId="{480187D6-E440-E8FD-BD40-7D863AE3EF27}"/>
          </ac:spMkLst>
        </pc:spChg>
        <pc:spChg chg="mod">
          <ac:chgData name="Bjørn Marius Narjord" userId="13fd30edbe2c8264" providerId="LiveId" clId="{4601AB23-48ED-4877-A3B5-49CB84B1F8C5}" dt="2024-06-17T08:14:16.282" v="132" actId="20577"/>
          <ac:spMkLst>
            <pc:docMk/>
            <pc:sldMk cId="1429033590" sldId="318"/>
            <ac:spMk id="7" creationId="{C4CD1F48-4DC9-FF09-4B49-44F85CF42A1D}"/>
          </ac:spMkLst>
        </pc:spChg>
        <pc:picChg chg="mod">
          <ac:chgData name="Bjørn Marius Narjord" userId="13fd30edbe2c8264" providerId="LiveId" clId="{4601AB23-48ED-4877-A3B5-49CB84B1F8C5}" dt="2024-06-17T08:24:49.945" v="421" actId="1035"/>
          <ac:picMkLst>
            <pc:docMk/>
            <pc:sldMk cId="1429033590" sldId="318"/>
            <ac:picMk id="2" creationId="{5B2496A1-30D5-B7E7-2906-9CA1C3BB1998}"/>
          </ac:picMkLst>
        </pc:picChg>
        <pc:picChg chg="del">
          <ac:chgData name="Bjørn Marius Narjord" userId="13fd30edbe2c8264" providerId="LiveId" clId="{4601AB23-48ED-4877-A3B5-49CB84B1F8C5}" dt="2024-06-17T08:13:04.656" v="104" actId="478"/>
          <ac:picMkLst>
            <pc:docMk/>
            <pc:sldMk cId="1429033590" sldId="318"/>
            <ac:picMk id="3" creationId="{91C9BA4C-63B9-67F6-323A-AF3DC025A581}"/>
          </ac:picMkLst>
        </pc:picChg>
        <pc:picChg chg="add mod ord modCrop">
          <ac:chgData name="Bjørn Marius Narjord" userId="13fd30edbe2c8264" providerId="LiveId" clId="{4601AB23-48ED-4877-A3B5-49CB84B1F8C5}" dt="2024-06-17T08:13:40.472" v="115" actId="1076"/>
          <ac:picMkLst>
            <pc:docMk/>
            <pc:sldMk cId="1429033590" sldId="318"/>
            <ac:picMk id="6" creationId="{9B9A7FFB-70E0-38BF-0CD0-A74EAFF578A4}"/>
          </ac:picMkLst>
        </pc:picChg>
      </pc:sldChg>
      <pc:sldChg chg="addSp delSp modSp mod">
        <pc:chgData name="Bjørn Marius Narjord" userId="13fd30edbe2c8264" providerId="LiveId" clId="{4601AB23-48ED-4877-A3B5-49CB84B1F8C5}" dt="2024-06-17T08:47:31.736" v="798" actId="404"/>
        <pc:sldMkLst>
          <pc:docMk/>
          <pc:sldMk cId="3131424685" sldId="319"/>
        </pc:sldMkLst>
        <pc:spChg chg="mod ord">
          <ac:chgData name="Bjørn Marius Narjord" userId="13fd30edbe2c8264" providerId="LiveId" clId="{4601AB23-48ED-4877-A3B5-49CB84B1F8C5}" dt="2024-06-17T08:16:28.958" v="176" actId="1035"/>
          <ac:spMkLst>
            <pc:docMk/>
            <pc:sldMk cId="3131424685" sldId="319"/>
            <ac:spMk id="5" creationId="{FA6E06EF-C1D8-EF4C-DAB0-1FE0CCB775CE}"/>
          </ac:spMkLst>
        </pc:spChg>
        <pc:spChg chg="mod">
          <ac:chgData name="Bjørn Marius Narjord" userId="13fd30edbe2c8264" providerId="LiveId" clId="{4601AB23-48ED-4877-A3B5-49CB84B1F8C5}" dt="2024-06-17T08:47:31.736" v="798" actId="404"/>
          <ac:spMkLst>
            <pc:docMk/>
            <pc:sldMk cId="3131424685" sldId="319"/>
            <ac:spMk id="7" creationId="{C4CD1F48-4DC9-FF09-4B49-44F85CF42A1D}"/>
          </ac:spMkLst>
        </pc:spChg>
        <pc:picChg chg="add mod modCrop">
          <ac:chgData name="Bjørn Marius Narjord" userId="13fd30edbe2c8264" providerId="LiveId" clId="{4601AB23-48ED-4877-A3B5-49CB84B1F8C5}" dt="2024-06-17T08:16:07.294" v="143" actId="1076"/>
          <ac:picMkLst>
            <pc:docMk/>
            <pc:sldMk cId="3131424685" sldId="319"/>
            <ac:picMk id="3" creationId="{59C9928A-6211-12E6-F6B2-C490CDEBA897}"/>
          </ac:picMkLst>
        </pc:picChg>
        <pc:picChg chg="del">
          <ac:chgData name="Bjørn Marius Narjord" userId="13fd30edbe2c8264" providerId="LiveId" clId="{4601AB23-48ED-4877-A3B5-49CB84B1F8C5}" dt="2024-06-17T08:15:39.562" v="135" actId="478"/>
          <ac:picMkLst>
            <pc:docMk/>
            <pc:sldMk cId="3131424685" sldId="319"/>
            <ac:picMk id="4" creationId="{11C71E6E-3A21-DF81-0E42-1F6F1DB1F718}"/>
          </ac:picMkLst>
        </pc:picChg>
      </pc:sldChg>
      <pc:sldChg chg="modSp mod">
        <pc:chgData name="Bjørn Marius Narjord" userId="13fd30edbe2c8264" providerId="LiveId" clId="{4601AB23-48ED-4877-A3B5-49CB84B1F8C5}" dt="2024-06-17T12:36:22.175" v="1434" actId="404"/>
        <pc:sldMkLst>
          <pc:docMk/>
          <pc:sldMk cId="1100631706" sldId="323"/>
        </pc:sldMkLst>
        <pc:spChg chg="mod">
          <ac:chgData name="Bjørn Marius Narjord" userId="13fd30edbe2c8264" providerId="LiveId" clId="{4601AB23-48ED-4877-A3B5-49CB84B1F8C5}" dt="2024-06-17T12:36:22.175" v="1434" actId="404"/>
          <ac:spMkLst>
            <pc:docMk/>
            <pc:sldMk cId="1100631706" sldId="323"/>
            <ac:spMk id="3" creationId="{3AAC54FD-ABB9-E872-9353-1BDCCB10BDD5}"/>
          </ac:spMkLst>
        </pc:spChg>
      </pc:sldChg>
      <pc:sldChg chg="del">
        <pc:chgData name="Bjørn Marius Narjord" userId="13fd30edbe2c8264" providerId="LiveId" clId="{4601AB23-48ED-4877-A3B5-49CB84B1F8C5}" dt="2024-06-17T08:36:20.135" v="639" actId="2696"/>
        <pc:sldMkLst>
          <pc:docMk/>
          <pc:sldMk cId="4013210179" sldId="324"/>
        </pc:sldMkLst>
      </pc:sldChg>
      <pc:sldChg chg="del">
        <pc:chgData name="Bjørn Marius Narjord" userId="13fd30edbe2c8264" providerId="LiveId" clId="{4601AB23-48ED-4877-A3B5-49CB84B1F8C5}" dt="2024-06-17T08:22:26.308" v="241" actId="2696"/>
        <pc:sldMkLst>
          <pc:docMk/>
          <pc:sldMk cId="3573738218" sldId="325"/>
        </pc:sldMkLst>
      </pc:sldChg>
      <pc:sldChg chg="modSp mod">
        <pc:chgData name="Bjørn Marius Narjord" userId="13fd30edbe2c8264" providerId="LiveId" clId="{4601AB23-48ED-4877-A3B5-49CB84B1F8C5}" dt="2024-06-17T08:47:48.774" v="801" actId="404"/>
        <pc:sldMkLst>
          <pc:docMk/>
          <pc:sldMk cId="4072259775" sldId="326"/>
        </pc:sldMkLst>
        <pc:spChg chg="mod">
          <ac:chgData name="Bjørn Marius Narjord" userId="13fd30edbe2c8264" providerId="LiveId" clId="{4601AB23-48ED-4877-A3B5-49CB84B1F8C5}" dt="2024-06-17T08:47:48.774" v="801" actId="404"/>
          <ac:spMkLst>
            <pc:docMk/>
            <pc:sldMk cId="4072259775" sldId="326"/>
            <ac:spMk id="7" creationId="{C4CD1F48-4DC9-FF09-4B49-44F85CF42A1D}"/>
          </ac:spMkLst>
        </pc:spChg>
      </pc:sldChg>
      <pc:sldChg chg="modSp del mod">
        <pc:chgData name="Bjørn Marius Narjord" userId="13fd30edbe2c8264" providerId="LiveId" clId="{4601AB23-48ED-4877-A3B5-49CB84B1F8C5}" dt="2024-06-17T08:14:39.202" v="133" actId="2696"/>
        <pc:sldMkLst>
          <pc:docMk/>
          <pc:sldMk cId="4214972252" sldId="327"/>
        </pc:sldMkLst>
        <pc:spChg chg="mod">
          <ac:chgData name="Bjørn Marius Narjord" userId="13fd30edbe2c8264" providerId="LiveId" clId="{4601AB23-48ED-4877-A3B5-49CB84B1F8C5}" dt="2024-06-17T08:11:00.713" v="85" actId="20577"/>
          <ac:spMkLst>
            <pc:docMk/>
            <pc:sldMk cId="4214972252" sldId="327"/>
            <ac:spMk id="7" creationId="{C4CD1F48-4DC9-FF09-4B49-44F85CF42A1D}"/>
          </ac:spMkLst>
        </pc:spChg>
      </pc:sldChg>
      <pc:sldChg chg="modSp mod">
        <pc:chgData name="Bjørn Marius Narjord" userId="13fd30edbe2c8264" providerId="LiveId" clId="{4601AB23-48ED-4877-A3B5-49CB84B1F8C5}" dt="2024-06-17T08:11:48.637" v="103" actId="20577"/>
        <pc:sldMkLst>
          <pc:docMk/>
          <pc:sldMk cId="2751312954" sldId="328"/>
        </pc:sldMkLst>
        <pc:spChg chg="mod">
          <ac:chgData name="Bjørn Marius Narjord" userId="13fd30edbe2c8264" providerId="LiveId" clId="{4601AB23-48ED-4877-A3B5-49CB84B1F8C5}" dt="2024-06-17T08:08:35.576" v="55" actId="20577"/>
          <ac:spMkLst>
            <pc:docMk/>
            <pc:sldMk cId="2751312954" sldId="328"/>
            <ac:spMk id="995" creationId="{00000000-0000-0000-0000-000000000000}"/>
          </ac:spMkLst>
        </pc:spChg>
        <pc:spChg chg="mod">
          <ac:chgData name="Bjørn Marius Narjord" userId="13fd30edbe2c8264" providerId="LiveId" clId="{4601AB23-48ED-4877-A3B5-49CB84B1F8C5}" dt="2024-06-17T08:06:56.415" v="36" actId="20577"/>
          <ac:spMkLst>
            <pc:docMk/>
            <pc:sldMk cId="2751312954" sldId="328"/>
            <ac:spMk id="1002" creationId="{00000000-0000-0000-0000-000000000000}"/>
          </ac:spMkLst>
        </pc:spChg>
        <pc:spChg chg="mod">
          <ac:chgData name="Bjørn Marius Narjord" userId="13fd30edbe2c8264" providerId="LiveId" clId="{4601AB23-48ED-4877-A3B5-49CB84B1F8C5}" dt="2024-06-17T08:11:48.637" v="103" actId="20577"/>
          <ac:spMkLst>
            <pc:docMk/>
            <pc:sldMk cId="2751312954" sldId="328"/>
            <ac:spMk id="1004" creationId="{00000000-0000-0000-0000-000000000000}"/>
          </ac:spMkLst>
        </pc:spChg>
        <pc:spChg chg="mod">
          <ac:chgData name="Bjørn Marius Narjord" userId="13fd30edbe2c8264" providerId="LiveId" clId="{4601AB23-48ED-4877-A3B5-49CB84B1F8C5}" dt="2024-06-17T08:07:11.046" v="42" actId="20577"/>
          <ac:spMkLst>
            <pc:docMk/>
            <pc:sldMk cId="2751312954" sldId="328"/>
            <ac:spMk id="1008" creationId="{00000000-0000-0000-0000-000000000000}"/>
          </ac:spMkLst>
        </pc:spChg>
      </pc:sldChg>
      <pc:sldChg chg="addSp delSp modSp del mod ord">
        <pc:chgData name="Bjørn Marius Narjord" userId="13fd30edbe2c8264" providerId="LiveId" clId="{4601AB23-48ED-4877-A3B5-49CB84B1F8C5}" dt="2024-06-17T08:19:48.990" v="237" actId="2696"/>
        <pc:sldMkLst>
          <pc:docMk/>
          <pc:sldMk cId="3552860435" sldId="331"/>
        </pc:sldMkLst>
        <pc:spChg chg="add mod">
          <ac:chgData name="Bjørn Marius Narjord" userId="13fd30edbe2c8264" providerId="LiveId" clId="{4601AB23-48ED-4877-A3B5-49CB84B1F8C5}" dt="2024-06-17T08:19:10.980" v="232" actId="1037"/>
          <ac:spMkLst>
            <pc:docMk/>
            <pc:sldMk cId="3552860435" sldId="331"/>
            <ac:spMk id="7" creationId="{A078C0B7-8E0D-9D4D-261D-8859FD55950E}"/>
          </ac:spMkLst>
        </pc:spChg>
        <pc:picChg chg="del">
          <ac:chgData name="Bjørn Marius Narjord" userId="13fd30edbe2c8264" providerId="LiveId" clId="{4601AB23-48ED-4877-A3B5-49CB84B1F8C5}" dt="2024-06-17T08:10:39.050" v="73" actId="478"/>
          <ac:picMkLst>
            <pc:docMk/>
            <pc:sldMk cId="3552860435" sldId="331"/>
            <ac:picMk id="3" creationId="{F4109C7C-CCEE-CDB6-6F77-9E7FB438B80D}"/>
          </ac:picMkLst>
        </pc:picChg>
        <pc:picChg chg="add mod modCrop">
          <ac:chgData name="Bjørn Marius Narjord" userId="13fd30edbe2c8264" providerId="LiveId" clId="{4601AB23-48ED-4877-A3B5-49CB84B1F8C5}" dt="2024-06-17T08:18:44.854" v="214" actId="1036"/>
          <ac:picMkLst>
            <pc:docMk/>
            <pc:sldMk cId="3552860435" sldId="331"/>
            <ac:picMk id="6" creationId="{E8C514CD-D108-441F-5BC6-FDE37DF2C467}"/>
          </ac:picMkLst>
        </pc:picChg>
      </pc:sldChg>
      <pc:sldChg chg="del">
        <pc:chgData name="Bjørn Marius Narjord" userId="13fd30edbe2c8264" providerId="LiveId" clId="{4601AB23-48ED-4877-A3B5-49CB84B1F8C5}" dt="2024-06-17T08:22:29.360" v="242" actId="2696"/>
        <pc:sldMkLst>
          <pc:docMk/>
          <pc:sldMk cId="3203548354" sldId="332"/>
        </pc:sldMkLst>
      </pc:sldChg>
      <pc:sldChg chg="del">
        <pc:chgData name="Bjørn Marius Narjord" userId="13fd30edbe2c8264" providerId="LiveId" clId="{4601AB23-48ED-4877-A3B5-49CB84B1F8C5}" dt="2024-06-17T08:14:41.594" v="134" actId="2696"/>
        <pc:sldMkLst>
          <pc:docMk/>
          <pc:sldMk cId="2035837167" sldId="333"/>
        </pc:sldMkLst>
      </pc:sldChg>
      <pc:sldChg chg="modSp mod">
        <pc:chgData name="Bjørn Marius Narjord" userId="13fd30edbe2c8264" providerId="LiveId" clId="{4601AB23-48ED-4877-A3B5-49CB84B1F8C5}" dt="2024-06-17T08:10:22.671" v="72" actId="20577"/>
        <pc:sldMkLst>
          <pc:docMk/>
          <pc:sldMk cId="3564031570" sldId="334"/>
        </pc:sldMkLst>
        <pc:spChg chg="mod">
          <ac:chgData name="Bjørn Marius Narjord" userId="13fd30edbe2c8264" providerId="LiveId" clId="{4601AB23-48ED-4877-A3B5-49CB84B1F8C5}" dt="2024-06-17T08:08:48.007" v="56" actId="20577"/>
          <ac:spMkLst>
            <pc:docMk/>
            <pc:sldMk cId="3564031570" sldId="334"/>
            <ac:spMk id="995" creationId="{00000000-0000-0000-0000-000000000000}"/>
          </ac:spMkLst>
        </pc:spChg>
        <pc:spChg chg="mod">
          <ac:chgData name="Bjørn Marius Narjord" userId="13fd30edbe2c8264" providerId="LiveId" clId="{4601AB23-48ED-4877-A3B5-49CB84B1F8C5}" dt="2024-06-17T08:09:38.697" v="64" actId="20577"/>
          <ac:spMkLst>
            <pc:docMk/>
            <pc:sldMk cId="3564031570" sldId="334"/>
            <ac:spMk id="1002" creationId="{00000000-0000-0000-0000-000000000000}"/>
          </ac:spMkLst>
        </pc:spChg>
        <pc:spChg chg="mod">
          <ac:chgData name="Bjørn Marius Narjord" userId="13fd30edbe2c8264" providerId="LiveId" clId="{4601AB23-48ED-4877-A3B5-49CB84B1F8C5}" dt="2024-06-17T08:10:22.671" v="72" actId="20577"/>
          <ac:spMkLst>
            <pc:docMk/>
            <pc:sldMk cId="3564031570" sldId="334"/>
            <ac:spMk id="1004" creationId="{00000000-0000-0000-0000-000000000000}"/>
          </ac:spMkLst>
        </pc:spChg>
        <pc:spChg chg="mod">
          <ac:chgData name="Bjørn Marius Narjord" userId="13fd30edbe2c8264" providerId="LiveId" clId="{4601AB23-48ED-4877-A3B5-49CB84B1F8C5}" dt="2024-06-17T08:10:00.267" v="68" actId="20577"/>
          <ac:spMkLst>
            <pc:docMk/>
            <pc:sldMk cId="3564031570" sldId="334"/>
            <ac:spMk id="1008" creationId="{00000000-0000-0000-0000-000000000000}"/>
          </ac:spMkLst>
        </pc:spChg>
      </pc:sldChg>
      <pc:sldChg chg="addSp delSp modSp add del mod">
        <pc:chgData name="Bjørn Marius Narjord" userId="13fd30edbe2c8264" providerId="LiveId" clId="{4601AB23-48ED-4877-A3B5-49CB84B1F8C5}" dt="2024-06-17T12:37:34.233" v="1437" actId="2696"/>
        <pc:sldMkLst>
          <pc:docMk/>
          <pc:sldMk cId="2443381235" sldId="335"/>
        </pc:sldMkLst>
        <pc:picChg chg="del">
          <ac:chgData name="Bjørn Marius Narjord" userId="13fd30edbe2c8264" providerId="LiveId" clId="{4601AB23-48ED-4877-A3B5-49CB84B1F8C5}" dt="2024-06-17T08:31:48.278" v="556" actId="478"/>
          <ac:picMkLst>
            <pc:docMk/>
            <pc:sldMk cId="2443381235" sldId="335"/>
            <ac:picMk id="3" creationId="{6A256C45-649E-026E-D438-F3C0CDEC851C}"/>
          </ac:picMkLst>
        </pc:picChg>
        <pc:picChg chg="add mod modCrop">
          <ac:chgData name="Bjørn Marius Narjord" userId="13fd30edbe2c8264" providerId="LiveId" clId="{4601AB23-48ED-4877-A3B5-49CB84B1F8C5}" dt="2024-06-17T08:32:06.341" v="561" actId="1076"/>
          <ac:picMkLst>
            <pc:docMk/>
            <pc:sldMk cId="2443381235" sldId="335"/>
            <ac:picMk id="4" creationId="{C2DD8D06-DD0F-742A-CF55-BE3502C04FF9}"/>
          </ac:picMkLst>
        </pc:picChg>
      </pc:sldChg>
      <pc:sldChg chg="addSp delSp modSp add del mod">
        <pc:chgData name="Bjørn Marius Narjord" userId="13fd30edbe2c8264" providerId="LiveId" clId="{4601AB23-48ED-4877-A3B5-49CB84B1F8C5}" dt="2024-06-17T12:48:19.933" v="1438" actId="2696"/>
        <pc:sldMkLst>
          <pc:docMk/>
          <pc:sldMk cId="1622073068" sldId="336"/>
        </pc:sldMkLst>
        <pc:spChg chg="del">
          <ac:chgData name="Bjørn Marius Narjord" userId="13fd30edbe2c8264" providerId="LiveId" clId="{4601AB23-48ED-4877-A3B5-49CB84B1F8C5}" dt="2024-06-17T08:33:11.329" v="572" actId="478"/>
          <ac:spMkLst>
            <pc:docMk/>
            <pc:sldMk cId="1622073068" sldId="336"/>
            <ac:spMk id="5" creationId="{FA6E06EF-C1D8-EF4C-DAB0-1FE0CCB775CE}"/>
          </ac:spMkLst>
        </pc:spChg>
        <pc:spChg chg="mod">
          <ac:chgData name="Bjørn Marius Narjord" userId="13fd30edbe2c8264" providerId="LiveId" clId="{4601AB23-48ED-4877-A3B5-49CB84B1F8C5}" dt="2024-06-17T08:33:36.399" v="620" actId="20577"/>
          <ac:spMkLst>
            <pc:docMk/>
            <pc:sldMk cId="1622073068" sldId="336"/>
            <ac:spMk id="7" creationId="{C4CD1F48-4DC9-FF09-4B49-44F85CF42A1D}"/>
          </ac:spMkLst>
        </pc:spChg>
        <pc:picChg chg="add mod modCrop">
          <ac:chgData name="Bjørn Marius Narjord" userId="13fd30edbe2c8264" providerId="LiveId" clId="{4601AB23-48ED-4877-A3B5-49CB84B1F8C5}" dt="2024-06-17T08:33:09.334" v="571" actId="1076"/>
          <ac:picMkLst>
            <pc:docMk/>
            <pc:sldMk cId="1622073068" sldId="336"/>
            <ac:picMk id="3" creationId="{AFEA9F42-210E-EE33-FF54-E82FBA847922}"/>
          </ac:picMkLst>
        </pc:picChg>
        <pc:picChg chg="del">
          <ac:chgData name="Bjørn Marius Narjord" userId="13fd30edbe2c8264" providerId="LiveId" clId="{4601AB23-48ED-4877-A3B5-49CB84B1F8C5}" dt="2024-06-17T08:32:45.955" v="563" actId="478"/>
          <ac:picMkLst>
            <pc:docMk/>
            <pc:sldMk cId="1622073068" sldId="336"/>
            <ac:picMk id="4" creationId="{C2DD8D06-DD0F-742A-CF55-BE3502C04FF9}"/>
          </ac:picMkLst>
        </pc:picChg>
      </pc:sldChg>
      <pc:sldChg chg="addSp delSp modSp add mod">
        <pc:chgData name="Bjørn Marius Narjord" userId="13fd30edbe2c8264" providerId="LiveId" clId="{4601AB23-48ED-4877-A3B5-49CB84B1F8C5}" dt="2024-06-17T08:42:26.855" v="791" actId="20577"/>
        <pc:sldMkLst>
          <pc:docMk/>
          <pc:sldMk cId="2776865953" sldId="337"/>
        </pc:sldMkLst>
        <pc:spChg chg="del">
          <ac:chgData name="Bjørn Marius Narjord" userId="13fd30edbe2c8264" providerId="LiveId" clId="{4601AB23-48ED-4877-A3B5-49CB84B1F8C5}" dt="2024-06-17T08:40:07.690" v="659" actId="478"/>
          <ac:spMkLst>
            <pc:docMk/>
            <pc:sldMk cId="2776865953" sldId="337"/>
            <ac:spMk id="5" creationId="{FA6E06EF-C1D8-EF4C-DAB0-1FE0CCB775CE}"/>
          </ac:spMkLst>
        </pc:spChg>
        <pc:spChg chg="mod">
          <ac:chgData name="Bjørn Marius Narjord" userId="13fd30edbe2c8264" providerId="LiveId" clId="{4601AB23-48ED-4877-A3B5-49CB84B1F8C5}" dt="2024-06-17T08:42:26.855" v="791" actId="20577"/>
          <ac:spMkLst>
            <pc:docMk/>
            <pc:sldMk cId="2776865953" sldId="337"/>
            <ac:spMk id="7" creationId="{C4CD1F48-4DC9-FF09-4B49-44F85CF42A1D}"/>
          </ac:spMkLst>
        </pc:spChg>
        <pc:picChg chg="add mod modCrop">
          <ac:chgData name="Bjørn Marius Narjord" userId="13fd30edbe2c8264" providerId="LiveId" clId="{4601AB23-48ED-4877-A3B5-49CB84B1F8C5}" dt="2024-06-17T08:40:44.228" v="710" actId="1038"/>
          <ac:picMkLst>
            <pc:docMk/>
            <pc:sldMk cId="2776865953" sldId="337"/>
            <ac:picMk id="3" creationId="{FE30A7A1-BA8B-6150-C070-AC606FE8D691}"/>
          </ac:picMkLst>
        </pc:picChg>
        <pc:picChg chg="del">
          <ac:chgData name="Bjørn Marius Narjord" userId="13fd30edbe2c8264" providerId="LiveId" clId="{4601AB23-48ED-4877-A3B5-49CB84B1F8C5}" dt="2024-06-17T08:39:12.616" v="641" actId="478"/>
          <ac:picMkLst>
            <pc:docMk/>
            <pc:sldMk cId="2776865953" sldId="337"/>
            <ac:picMk id="4" creationId="{C2DD8D06-DD0F-742A-CF55-BE3502C04FF9}"/>
          </ac:picMkLst>
        </pc:picChg>
        <pc:picChg chg="add mod">
          <ac:chgData name="Bjørn Marius Narjord" userId="13fd30edbe2c8264" providerId="LiveId" clId="{4601AB23-48ED-4877-A3B5-49CB84B1F8C5}" dt="2024-06-17T08:40:48.942" v="732" actId="1038"/>
          <ac:picMkLst>
            <pc:docMk/>
            <pc:sldMk cId="2776865953" sldId="337"/>
            <ac:picMk id="6" creationId="{ABC5578E-8EB9-18C4-802E-A237BBD20183}"/>
          </ac:picMkLst>
        </pc:picChg>
      </pc:sldChg>
      <pc:sldChg chg="addSp delSp modSp add mod">
        <pc:chgData name="Bjørn Marius Narjord" userId="13fd30edbe2c8264" providerId="LiveId" clId="{4601AB23-48ED-4877-A3B5-49CB84B1F8C5}" dt="2024-06-17T08:53:36.070" v="837" actId="20577"/>
        <pc:sldMkLst>
          <pc:docMk/>
          <pc:sldMk cId="2907525087" sldId="338"/>
        </pc:sldMkLst>
        <pc:spChg chg="mod">
          <ac:chgData name="Bjørn Marius Narjord" userId="13fd30edbe2c8264" providerId="LiveId" clId="{4601AB23-48ED-4877-A3B5-49CB84B1F8C5}" dt="2024-06-17T08:53:36.070" v="837" actId="20577"/>
          <ac:spMkLst>
            <pc:docMk/>
            <pc:sldMk cId="2907525087" sldId="338"/>
            <ac:spMk id="7" creationId="{C4CD1F48-4DC9-FF09-4B49-44F85CF42A1D}"/>
          </ac:spMkLst>
        </pc:spChg>
        <pc:picChg chg="del">
          <ac:chgData name="Bjørn Marius Narjord" userId="13fd30edbe2c8264" providerId="LiveId" clId="{4601AB23-48ED-4877-A3B5-49CB84B1F8C5}" dt="2024-06-17T08:52:56.226" v="803" actId="478"/>
          <ac:picMkLst>
            <pc:docMk/>
            <pc:sldMk cId="2907525087" sldId="338"/>
            <ac:picMk id="3" creationId="{AFEA9F42-210E-EE33-FF54-E82FBA847922}"/>
          </ac:picMkLst>
        </pc:picChg>
        <pc:picChg chg="add mod modCrop">
          <ac:chgData name="Bjørn Marius Narjord" userId="13fd30edbe2c8264" providerId="LiveId" clId="{4601AB23-48ED-4877-A3B5-49CB84B1F8C5}" dt="2024-06-17T08:53:20.060" v="810" actId="1076"/>
          <ac:picMkLst>
            <pc:docMk/>
            <pc:sldMk cId="2907525087" sldId="338"/>
            <ac:picMk id="4" creationId="{4173AE4E-9D89-AFE3-6994-7BEF90B256D5}"/>
          </ac:picMkLst>
        </pc:picChg>
      </pc:sldChg>
      <pc:sldChg chg="addSp delSp modSp add mod ord">
        <pc:chgData name="Bjørn Marius Narjord" userId="13fd30edbe2c8264" providerId="LiveId" clId="{4601AB23-48ED-4877-A3B5-49CB84B1F8C5}" dt="2024-06-17T12:35:04.181" v="1315"/>
        <pc:sldMkLst>
          <pc:docMk/>
          <pc:sldMk cId="2768386452" sldId="339"/>
        </pc:sldMkLst>
        <pc:spChg chg="add mod">
          <ac:chgData name="Bjørn Marius Narjord" userId="13fd30edbe2c8264" providerId="LiveId" clId="{4601AB23-48ED-4877-A3B5-49CB84B1F8C5}" dt="2024-06-17T12:34:04.543" v="1309" actId="1076"/>
          <ac:spMkLst>
            <pc:docMk/>
            <pc:sldMk cId="2768386452" sldId="339"/>
            <ac:spMk id="2" creationId="{54D6E14F-A24D-9701-C41F-F56597FFB899}"/>
          </ac:spMkLst>
        </pc:spChg>
        <pc:spChg chg="add mod">
          <ac:chgData name="Bjørn Marius Narjord" userId="13fd30edbe2c8264" providerId="LiveId" clId="{4601AB23-48ED-4877-A3B5-49CB84B1F8C5}" dt="2024-06-17T12:34:04.543" v="1309" actId="1076"/>
          <ac:spMkLst>
            <pc:docMk/>
            <pc:sldMk cId="2768386452" sldId="339"/>
            <ac:spMk id="3" creationId="{3156B43E-E244-455E-29BE-28D60FFC6FE7}"/>
          </ac:spMkLst>
        </pc:spChg>
        <pc:spChg chg="add mod">
          <ac:chgData name="Bjørn Marius Narjord" userId="13fd30edbe2c8264" providerId="LiveId" clId="{4601AB23-48ED-4877-A3B5-49CB84B1F8C5}" dt="2024-06-17T12:34:04.543" v="1309" actId="1076"/>
          <ac:spMkLst>
            <pc:docMk/>
            <pc:sldMk cId="2768386452" sldId="339"/>
            <ac:spMk id="5" creationId="{8E3E8175-27EE-34E0-9301-69EC07B87D6E}"/>
          </ac:spMkLst>
        </pc:spChg>
        <pc:spChg chg="add mod">
          <ac:chgData name="Bjørn Marius Narjord" userId="13fd30edbe2c8264" providerId="LiveId" clId="{4601AB23-48ED-4877-A3B5-49CB84B1F8C5}" dt="2024-06-17T12:34:04.543" v="1309" actId="1076"/>
          <ac:spMkLst>
            <pc:docMk/>
            <pc:sldMk cId="2768386452" sldId="339"/>
            <ac:spMk id="6" creationId="{9D80FF8B-53DA-3A73-93E3-3FC4DBE55279}"/>
          </ac:spMkLst>
        </pc:spChg>
        <pc:spChg chg="mod">
          <ac:chgData name="Bjørn Marius Narjord" userId="13fd30edbe2c8264" providerId="LiveId" clId="{4601AB23-48ED-4877-A3B5-49CB84B1F8C5}" dt="2024-06-17T12:33:37.614" v="1308" actId="20577"/>
          <ac:spMkLst>
            <pc:docMk/>
            <pc:sldMk cId="2768386452" sldId="339"/>
            <ac:spMk id="7" creationId="{C4CD1F48-4DC9-FF09-4B49-44F85CF42A1D}"/>
          </ac:spMkLst>
        </pc:spChg>
        <pc:spChg chg="add mod">
          <ac:chgData name="Bjørn Marius Narjord" userId="13fd30edbe2c8264" providerId="LiveId" clId="{4601AB23-48ED-4877-A3B5-49CB84B1F8C5}" dt="2024-06-17T12:34:04.543" v="1309" actId="1076"/>
          <ac:spMkLst>
            <pc:docMk/>
            <pc:sldMk cId="2768386452" sldId="339"/>
            <ac:spMk id="8" creationId="{B1555952-ECF6-882B-C9C1-7A8721B6331B}"/>
          </ac:spMkLst>
        </pc:spChg>
        <pc:spChg chg="add mod">
          <ac:chgData name="Bjørn Marius Narjord" userId="13fd30edbe2c8264" providerId="LiveId" clId="{4601AB23-48ED-4877-A3B5-49CB84B1F8C5}" dt="2024-06-17T12:34:04.543" v="1309" actId="1076"/>
          <ac:spMkLst>
            <pc:docMk/>
            <pc:sldMk cId="2768386452" sldId="339"/>
            <ac:spMk id="9" creationId="{A4073FD0-8ED9-D18D-28CB-5BB5245651A7}"/>
          </ac:spMkLst>
        </pc:spChg>
        <pc:spChg chg="add mod">
          <ac:chgData name="Bjørn Marius Narjord" userId="13fd30edbe2c8264" providerId="LiveId" clId="{4601AB23-48ED-4877-A3B5-49CB84B1F8C5}" dt="2024-06-17T12:34:10.066" v="1310" actId="20577"/>
          <ac:spMkLst>
            <pc:docMk/>
            <pc:sldMk cId="2768386452" sldId="339"/>
            <ac:spMk id="13" creationId="{9AA94B32-F3DB-3C52-6E3B-CA5A64E037E4}"/>
          </ac:spMkLst>
        </pc:spChg>
        <pc:picChg chg="del">
          <ac:chgData name="Bjørn Marius Narjord" userId="13fd30edbe2c8264" providerId="LiveId" clId="{4601AB23-48ED-4877-A3B5-49CB84B1F8C5}" dt="2024-06-17T12:25:05.384" v="839" actId="478"/>
          <ac:picMkLst>
            <pc:docMk/>
            <pc:sldMk cId="2768386452" sldId="339"/>
            <ac:picMk id="4" creationId="{4173AE4E-9D89-AFE3-6994-7BEF90B256D5}"/>
          </ac:picMkLst>
        </pc:picChg>
        <pc:picChg chg="add mod">
          <ac:chgData name="Bjørn Marius Narjord" userId="13fd30edbe2c8264" providerId="LiveId" clId="{4601AB23-48ED-4877-A3B5-49CB84B1F8C5}" dt="2024-06-17T12:34:04.543" v="1309" actId="1076"/>
          <ac:picMkLst>
            <pc:docMk/>
            <pc:sldMk cId="2768386452" sldId="339"/>
            <ac:picMk id="10" creationId="{317A52D4-5C83-4058-350A-2971140E72E7}"/>
          </ac:picMkLst>
        </pc:picChg>
        <pc:picChg chg="add mod">
          <ac:chgData name="Bjørn Marius Narjord" userId="13fd30edbe2c8264" providerId="LiveId" clId="{4601AB23-48ED-4877-A3B5-49CB84B1F8C5}" dt="2024-06-17T12:34:04.543" v="1309" actId="1076"/>
          <ac:picMkLst>
            <pc:docMk/>
            <pc:sldMk cId="2768386452" sldId="339"/>
            <ac:picMk id="11" creationId="{F4E7BDD6-FE62-0509-1099-2DCBEFE8360B}"/>
          </ac:picMkLst>
        </pc:picChg>
        <pc:picChg chg="add mod">
          <ac:chgData name="Bjørn Marius Narjord" userId="13fd30edbe2c8264" providerId="LiveId" clId="{4601AB23-48ED-4877-A3B5-49CB84B1F8C5}" dt="2024-06-17T12:34:04.543" v="1309" actId="1076"/>
          <ac:picMkLst>
            <pc:docMk/>
            <pc:sldMk cId="2768386452" sldId="339"/>
            <ac:picMk id="12" creationId="{ABF56E16-15ED-98CD-7511-3216F8D98419}"/>
          </ac:picMkLst>
        </pc:picChg>
      </pc:sldChg>
      <pc:sldChg chg="modSp mod">
        <pc:chgData name="Bjørn Marius Narjord" userId="13fd30edbe2c8264" providerId="LiveId" clId="{4601AB23-48ED-4877-A3B5-49CB84B1F8C5}" dt="2024-06-17T12:49:54.577" v="1447" actId="20577"/>
        <pc:sldMkLst>
          <pc:docMk/>
          <pc:sldMk cId="3201119548" sldId="340"/>
        </pc:sldMkLst>
        <pc:spChg chg="mod">
          <ac:chgData name="Bjørn Marius Narjord" userId="13fd30edbe2c8264" providerId="LiveId" clId="{4601AB23-48ED-4877-A3B5-49CB84B1F8C5}" dt="2024-06-17T12:49:54.577" v="1447" actId="20577"/>
          <ac:spMkLst>
            <pc:docMk/>
            <pc:sldMk cId="3201119548" sldId="340"/>
            <ac:spMk id="2" creationId="{C3C71114-2F54-4508-AA80-A30FB450FBEA}"/>
          </ac:spMkLst>
        </pc:spChg>
      </pc:sldChg>
      <pc:sldMasterChg chg="delSldLayout">
        <pc:chgData name="Bjørn Marius Narjord" userId="13fd30edbe2c8264" providerId="LiveId" clId="{4601AB23-48ED-4877-A3B5-49CB84B1F8C5}" dt="2024-06-17T12:49:45.797" v="1439" actId="2696"/>
        <pc:sldMasterMkLst>
          <pc:docMk/>
          <pc:sldMasterMk cId="0" sldId="2147483659"/>
        </pc:sldMasterMkLst>
        <pc:sldLayoutChg chg="del">
          <pc:chgData name="Bjørn Marius Narjord" userId="13fd30edbe2c8264" providerId="LiveId" clId="{4601AB23-48ED-4877-A3B5-49CB84B1F8C5}" dt="2024-06-17T12:49:45.797" v="1439" actId="2696"/>
          <pc:sldLayoutMkLst>
            <pc:docMk/>
            <pc:sldMasterMk cId="0" sldId="2147483659"/>
            <pc:sldLayoutMk cId="0" sldId="2147483658"/>
          </pc:sldLayoutMkLst>
        </pc:sldLayoutChg>
      </pc:sldMasterChg>
    </pc:docChg>
  </pc:docChgLst>
  <pc:docChgLst>
    <pc:chgData name="Bjørn Marius Narjord" userId="13fd30edbe2c8264" providerId="LiveId" clId="{DB0B6D69-ED5D-4503-AE6B-7B39FEE1EAE5}"/>
    <pc:docChg chg="undo custSel addSld delSld modSld sldOrd">
      <pc:chgData name="Bjørn Marius Narjord" userId="13fd30edbe2c8264" providerId="LiveId" clId="{DB0B6D69-ED5D-4503-AE6B-7B39FEE1EAE5}" dt="2024-08-15T11:44:53.538" v="720" actId="20577"/>
      <pc:docMkLst>
        <pc:docMk/>
      </pc:docMkLst>
      <pc:sldChg chg="addSp delSp modSp mod">
        <pc:chgData name="Bjørn Marius Narjord" userId="13fd30edbe2c8264" providerId="LiveId" clId="{DB0B6D69-ED5D-4503-AE6B-7B39FEE1EAE5}" dt="2024-08-15T11:44:23.649" v="714" actId="20577"/>
        <pc:sldMkLst>
          <pc:docMk/>
          <pc:sldMk cId="1429033590" sldId="318"/>
        </pc:sldMkLst>
        <pc:spChg chg="mod">
          <ac:chgData name="Bjørn Marius Narjord" userId="13fd30edbe2c8264" providerId="LiveId" clId="{DB0B6D69-ED5D-4503-AE6B-7B39FEE1EAE5}" dt="2024-08-01T06:34:02.918" v="234" actId="20577"/>
          <ac:spMkLst>
            <pc:docMk/>
            <pc:sldMk cId="1429033590" sldId="318"/>
            <ac:spMk id="4" creationId="{480187D6-E440-E8FD-BD40-7D863AE3EF27}"/>
          </ac:spMkLst>
        </pc:spChg>
        <pc:spChg chg="mod">
          <ac:chgData name="Bjørn Marius Narjord" userId="13fd30edbe2c8264" providerId="LiveId" clId="{DB0B6D69-ED5D-4503-AE6B-7B39FEE1EAE5}" dt="2024-08-15T11:44:23.649" v="714" actId="20577"/>
          <ac:spMkLst>
            <pc:docMk/>
            <pc:sldMk cId="1429033590" sldId="318"/>
            <ac:spMk id="7" creationId="{C4CD1F48-4DC9-FF09-4B49-44F85CF42A1D}"/>
          </ac:spMkLst>
        </pc:spChg>
        <pc:picChg chg="ord">
          <ac:chgData name="Bjørn Marius Narjord" userId="13fd30edbe2c8264" providerId="LiveId" clId="{DB0B6D69-ED5D-4503-AE6B-7B39FEE1EAE5}" dt="2024-08-01T06:33:38.968" v="224" actId="170"/>
          <ac:picMkLst>
            <pc:docMk/>
            <pc:sldMk cId="1429033590" sldId="318"/>
            <ac:picMk id="2" creationId="{5B2496A1-30D5-B7E7-2906-9CA1C3BB1998}"/>
          </ac:picMkLst>
        </pc:picChg>
        <pc:picChg chg="add mod ord modCrop">
          <ac:chgData name="Bjørn Marius Narjord" userId="13fd30edbe2c8264" providerId="LiveId" clId="{DB0B6D69-ED5D-4503-AE6B-7B39FEE1EAE5}" dt="2024-08-01T06:33:49.244" v="228" actId="1076"/>
          <ac:picMkLst>
            <pc:docMk/>
            <pc:sldMk cId="1429033590" sldId="318"/>
            <ac:picMk id="5" creationId="{217321A1-5A5E-7162-765E-05725C841EC0}"/>
          </ac:picMkLst>
        </pc:picChg>
        <pc:picChg chg="del">
          <ac:chgData name="Bjørn Marius Narjord" userId="13fd30edbe2c8264" providerId="LiveId" clId="{DB0B6D69-ED5D-4503-AE6B-7B39FEE1EAE5}" dt="2024-08-01T06:33:11.902" v="214" actId="478"/>
          <ac:picMkLst>
            <pc:docMk/>
            <pc:sldMk cId="1429033590" sldId="318"/>
            <ac:picMk id="6" creationId="{9B9A7FFB-70E0-38BF-0CD0-A74EAFF578A4}"/>
          </ac:picMkLst>
        </pc:picChg>
      </pc:sldChg>
      <pc:sldChg chg="del">
        <pc:chgData name="Bjørn Marius Narjord" userId="13fd30edbe2c8264" providerId="LiveId" clId="{DB0B6D69-ED5D-4503-AE6B-7B39FEE1EAE5}" dt="2024-08-01T06:49:46.173" v="416" actId="2696"/>
        <pc:sldMkLst>
          <pc:docMk/>
          <pc:sldMk cId="3131424685" sldId="319"/>
        </pc:sldMkLst>
      </pc:sldChg>
      <pc:sldChg chg="modSp mod ord">
        <pc:chgData name="Bjørn Marius Narjord" userId="13fd30edbe2c8264" providerId="LiveId" clId="{DB0B6D69-ED5D-4503-AE6B-7B39FEE1EAE5}" dt="2024-08-15T11:43:20.785" v="682" actId="20577"/>
        <pc:sldMkLst>
          <pc:docMk/>
          <pc:sldMk cId="1100631706" sldId="323"/>
        </pc:sldMkLst>
        <pc:spChg chg="mod">
          <ac:chgData name="Bjørn Marius Narjord" userId="13fd30edbe2c8264" providerId="LiveId" clId="{DB0B6D69-ED5D-4503-AE6B-7B39FEE1EAE5}" dt="2024-08-15T11:43:20.785" v="682" actId="20577"/>
          <ac:spMkLst>
            <pc:docMk/>
            <pc:sldMk cId="1100631706" sldId="323"/>
            <ac:spMk id="3" creationId="{3AAC54FD-ABB9-E872-9353-1BDCCB10BDD5}"/>
          </ac:spMkLst>
        </pc:spChg>
        <pc:spChg chg="mod">
          <ac:chgData name="Bjørn Marius Narjord" userId="13fd30edbe2c8264" providerId="LiveId" clId="{DB0B6D69-ED5D-4503-AE6B-7B39FEE1EAE5}" dt="2024-08-15T11:43:18.252" v="680" actId="20577"/>
          <ac:spMkLst>
            <pc:docMk/>
            <pc:sldMk cId="1100631706" sldId="323"/>
            <ac:spMk id="4" creationId="{20C562F3-5D81-5EF1-628C-110E9FFEEC4B}"/>
          </ac:spMkLst>
        </pc:spChg>
      </pc:sldChg>
      <pc:sldChg chg="modSp mod ord">
        <pc:chgData name="Bjørn Marius Narjord" userId="13fd30edbe2c8264" providerId="LiveId" clId="{DB0B6D69-ED5D-4503-AE6B-7B39FEE1EAE5}" dt="2024-08-15T11:42:43.362" v="674" actId="20577"/>
        <pc:sldMkLst>
          <pc:docMk/>
          <pc:sldMk cId="4072259775" sldId="326"/>
        </pc:sldMkLst>
        <pc:spChg chg="mod">
          <ac:chgData name="Bjørn Marius Narjord" userId="13fd30edbe2c8264" providerId="LiveId" clId="{DB0B6D69-ED5D-4503-AE6B-7B39FEE1EAE5}" dt="2024-08-15T11:42:43.362" v="674" actId="20577"/>
          <ac:spMkLst>
            <pc:docMk/>
            <pc:sldMk cId="4072259775" sldId="326"/>
            <ac:spMk id="7" creationId="{C4CD1F48-4DC9-FF09-4B49-44F85CF42A1D}"/>
          </ac:spMkLst>
        </pc:spChg>
      </pc:sldChg>
      <pc:sldChg chg="modSp mod">
        <pc:chgData name="Bjørn Marius Narjord" userId="13fd30edbe2c8264" providerId="LiveId" clId="{DB0B6D69-ED5D-4503-AE6B-7B39FEE1EAE5}" dt="2024-08-15T11:44:42.345" v="716" actId="20577"/>
        <pc:sldMkLst>
          <pc:docMk/>
          <pc:sldMk cId="2751312954" sldId="328"/>
        </pc:sldMkLst>
        <pc:spChg chg="mod">
          <ac:chgData name="Bjørn Marius Narjord" userId="13fd30edbe2c8264" providerId="LiveId" clId="{DB0B6D69-ED5D-4503-AE6B-7B39FEE1EAE5}" dt="2024-08-15T11:44:42.345" v="716" actId="20577"/>
          <ac:spMkLst>
            <pc:docMk/>
            <pc:sldMk cId="2751312954" sldId="328"/>
            <ac:spMk id="995" creationId="{00000000-0000-0000-0000-000000000000}"/>
          </ac:spMkLst>
        </pc:spChg>
        <pc:spChg chg="mod">
          <ac:chgData name="Bjørn Marius Narjord" userId="13fd30edbe2c8264" providerId="LiveId" clId="{DB0B6D69-ED5D-4503-AE6B-7B39FEE1EAE5}" dt="2024-08-01T06:30:22.043" v="180" actId="20577"/>
          <ac:spMkLst>
            <pc:docMk/>
            <pc:sldMk cId="2751312954" sldId="328"/>
            <ac:spMk id="1004" creationId="{00000000-0000-0000-0000-000000000000}"/>
          </ac:spMkLst>
        </pc:spChg>
        <pc:spChg chg="mod">
          <ac:chgData name="Bjørn Marius Narjord" userId="13fd30edbe2c8264" providerId="LiveId" clId="{DB0B6D69-ED5D-4503-AE6B-7B39FEE1EAE5}" dt="2024-08-01T06:29:57.327" v="178" actId="20577"/>
          <ac:spMkLst>
            <pc:docMk/>
            <pc:sldMk cId="2751312954" sldId="328"/>
            <ac:spMk id="1008" creationId="{00000000-0000-0000-0000-000000000000}"/>
          </ac:spMkLst>
        </pc:spChg>
      </pc:sldChg>
      <pc:sldChg chg="modSp mod">
        <pc:chgData name="Bjørn Marius Narjord" userId="13fd30edbe2c8264" providerId="LiveId" clId="{DB0B6D69-ED5D-4503-AE6B-7B39FEE1EAE5}" dt="2024-08-15T11:43:52.754" v="703" actId="20577"/>
        <pc:sldMkLst>
          <pc:docMk/>
          <pc:sldMk cId="3203548354" sldId="332"/>
        </pc:sldMkLst>
        <pc:spChg chg="mod">
          <ac:chgData name="Bjørn Marius Narjord" userId="13fd30edbe2c8264" providerId="LiveId" clId="{DB0B6D69-ED5D-4503-AE6B-7B39FEE1EAE5}" dt="2024-08-15T11:43:52.754" v="703" actId="20577"/>
          <ac:spMkLst>
            <pc:docMk/>
            <pc:sldMk cId="3203548354" sldId="332"/>
            <ac:spMk id="4" creationId="{20C562F3-5D81-5EF1-628C-110E9FFEEC4B}"/>
          </ac:spMkLst>
        </pc:spChg>
        <pc:picChg chg="mod modCrop">
          <ac:chgData name="Bjørn Marius Narjord" userId="13fd30edbe2c8264" providerId="LiveId" clId="{DB0B6D69-ED5D-4503-AE6B-7B39FEE1EAE5}" dt="2024-08-01T06:47:56.520" v="399" actId="1037"/>
          <ac:picMkLst>
            <pc:docMk/>
            <pc:sldMk cId="3203548354" sldId="332"/>
            <ac:picMk id="3" creationId="{36AB7D97-0F64-18E5-4C2E-8B4F0E573ECC}"/>
          </ac:picMkLst>
        </pc:picChg>
      </pc:sldChg>
      <pc:sldChg chg="ord">
        <pc:chgData name="Bjørn Marius Narjord" userId="13fd30edbe2c8264" providerId="LiveId" clId="{DB0B6D69-ED5D-4503-AE6B-7B39FEE1EAE5}" dt="2024-08-01T06:30:35.046" v="184"/>
        <pc:sldMkLst>
          <pc:docMk/>
          <pc:sldMk cId="3564031570" sldId="334"/>
        </pc:sldMkLst>
      </pc:sldChg>
      <pc:sldChg chg="modSp mod">
        <pc:chgData name="Bjørn Marius Narjord" userId="13fd30edbe2c8264" providerId="LiveId" clId="{DB0B6D69-ED5D-4503-AE6B-7B39FEE1EAE5}" dt="2024-08-15T11:43:31.349" v="690" actId="14100"/>
        <pc:sldMkLst>
          <pc:docMk/>
          <pc:sldMk cId="1247744658" sldId="335"/>
        </pc:sldMkLst>
        <pc:spChg chg="mod">
          <ac:chgData name="Bjørn Marius Narjord" userId="13fd30edbe2c8264" providerId="LiveId" clId="{DB0B6D69-ED5D-4503-AE6B-7B39FEE1EAE5}" dt="2024-08-01T07:06:48.584" v="619" actId="207"/>
          <ac:spMkLst>
            <pc:docMk/>
            <pc:sldMk cId="1247744658" sldId="335"/>
            <ac:spMk id="7" creationId="{14777F53-35EF-E699-6048-A9052254175D}"/>
          </ac:spMkLst>
        </pc:spChg>
        <pc:spChg chg="mod">
          <ac:chgData name="Bjørn Marius Narjord" userId="13fd30edbe2c8264" providerId="LiveId" clId="{DB0B6D69-ED5D-4503-AE6B-7B39FEE1EAE5}" dt="2024-08-01T07:00:27.485" v="544" actId="20577"/>
          <ac:spMkLst>
            <pc:docMk/>
            <pc:sldMk cId="1247744658" sldId="335"/>
            <ac:spMk id="8" creationId="{56785967-0741-7FA8-43C9-0237DE03D333}"/>
          </ac:spMkLst>
        </pc:spChg>
        <pc:spChg chg="mod">
          <ac:chgData name="Bjørn Marius Narjord" userId="13fd30edbe2c8264" providerId="LiveId" clId="{DB0B6D69-ED5D-4503-AE6B-7B39FEE1EAE5}" dt="2024-08-01T07:03:05.376" v="551" actId="207"/>
          <ac:spMkLst>
            <pc:docMk/>
            <pc:sldMk cId="1247744658" sldId="335"/>
            <ac:spMk id="9" creationId="{80F3A772-F0E3-0821-CF8D-D848BB13D46C}"/>
          </ac:spMkLst>
        </pc:spChg>
        <pc:spChg chg="mod">
          <ac:chgData name="Bjørn Marius Narjord" userId="13fd30edbe2c8264" providerId="LiveId" clId="{DB0B6D69-ED5D-4503-AE6B-7B39FEE1EAE5}" dt="2024-08-15T11:43:31.349" v="690" actId="14100"/>
          <ac:spMkLst>
            <pc:docMk/>
            <pc:sldMk cId="1247744658" sldId="335"/>
            <ac:spMk id="63" creationId="{00000000-0000-0000-0000-000000000000}"/>
          </ac:spMkLst>
        </pc:spChg>
      </pc:sldChg>
      <pc:sldChg chg="addSp delSp modSp mod">
        <pc:chgData name="Bjørn Marius Narjord" userId="13fd30edbe2c8264" providerId="LiveId" clId="{DB0B6D69-ED5D-4503-AE6B-7B39FEE1EAE5}" dt="2024-08-15T11:44:50.206" v="718" actId="20577"/>
        <pc:sldMkLst>
          <pc:docMk/>
          <pc:sldMk cId="2776865953" sldId="337"/>
        </pc:sldMkLst>
        <pc:spChg chg="mod">
          <ac:chgData name="Bjørn Marius Narjord" userId="13fd30edbe2c8264" providerId="LiveId" clId="{DB0B6D69-ED5D-4503-AE6B-7B39FEE1EAE5}" dt="2024-08-15T11:44:50.206" v="718" actId="20577"/>
          <ac:spMkLst>
            <pc:docMk/>
            <pc:sldMk cId="2776865953" sldId="337"/>
            <ac:spMk id="7" creationId="{C4CD1F48-4DC9-FF09-4B49-44F85CF42A1D}"/>
          </ac:spMkLst>
        </pc:spChg>
        <pc:picChg chg="del">
          <ac:chgData name="Bjørn Marius Narjord" userId="13fd30edbe2c8264" providerId="LiveId" clId="{DB0B6D69-ED5D-4503-AE6B-7B39FEE1EAE5}" dt="2024-08-01T06:54:49.412" v="489" actId="478"/>
          <ac:picMkLst>
            <pc:docMk/>
            <pc:sldMk cId="2776865953" sldId="337"/>
            <ac:picMk id="3" creationId="{FE30A7A1-BA8B-6150-C070-AC606FE8D691}"/>
          </ac:picMkLst>
        </pc:picChg>
        <pc:picChg chg="add mod modCrop">
          <ac:chgData name="Bjørn Marius Narjord" userId="13fd30edbe2c8264" providerId="LiveId" clId="{DB0B6D69-ED5D-4503-AE6B-7B39FEE1EAE5}" dt="2024-08-01T06:56:34.933" v="514" actId="1076"/>
          <ac:picMkLst>
            <pc:docMk/>
            <pc:sldMk cId="2776865953" sldId="337"/>
            <ac:picMk id="4" creationId="{AA92919D-8CBC-BA1D-8047-A842EFB28F2C}"/>
          </ac:picMkLst>
        </pc:picChg>
        <pc:picChg chg="del">
          <ac:chgData name="Bjørn Marius Narjord" userId="13fd30edbe2c8264" providerId="LiveId" clId="{DB0B6D69-ED5D-4503-AE6B-7B39FEE1EAE5}" dt="2024-08-01T06:55:45.306" v="500" actId="478"/>
          <ac:picMkLst>
            <pc:docMk/>
            <pc:sldMk cId="2776865953" sldId="337"/>
            <ac:picMk id="6" creationId="{ABC5578E-8EB9-18C4-802E-A237BBD20183}"/>
          </ac:picMkLst>
        </pc:picChg>
        <pc:picChg chg="add mod modCrop">
          <ac:chgData name="Bjørn Marius Narjord" userId="13fd30edbe2c8264" providerId="LiveId" clId="{DB0B6D69-ED5D-4503-AE6B-7B39FEE1EAE5}" dt="2024-08-01T06:56:36.753" v="520" actId="1037"/>
          <ac:picMkLst>
            <pc:docMk/>
            <pc:sldMk cId="2776865953" sldId="337"/>
            <ac:picMk id="8" creationId="{C521CF83-FF05-FB7B-A360-654A19297451}"/>
          </ac:picMkLst>
        </pc:picChg>
      </pc:sldChg>
      <pc:sldChg chg="del">
        <pc:chgData name="Bjørn Marius Narjord" userId="13fd30edbe2c8264" providerId="LiveId" clId="{DB0B6D69-ED5D-4503-AE6B-7B39FEE1EAE5}" dt="2024-08-01T06:53:42.839" v="485" actId="2696"/>
        <pc:sldMkLst>
          <pc:docMk/>
          <pc:sldMk cId="2907525087" sldId="338"/>
        </pc:sldMkLst>
      </pc:sldChg>
      <pc:sldChg chg="modSp mod">
        <pc:chgData name="Bjørn Marius Narjord" userId="13fd30edbe2c8264" providerId="LiveId" clId="{DB0B6D69-ED5D-4503-AE6B-7B39FEE1EAE5}" dt="2024-08-15T11:44:09.755" v="705" actId="20577"/>
        <pc:sldMkLst>
          <pc:docMk/>
          <pc:sldMk cId="2768386452" sldId="339"/>
        </pc:sldMkLst>
        <pc:spChg chg="mod">
          <ac:chgData name="Bjørn Marius Narjord" userId="13fd30edbe2c8264" providerId="LiveId" clId="{DB0B6D69-ED5D-4503-AE6B-7B39FEE1EAE5}" dt="2024-08-15T11:44:09.755" v="705" actId="20577"/>
          <ac:spMkLst>
            <pc:docMk/>
            <pc:sldMk cId="2768386452" sldId="339"/>
            <ac:spMk id="7" creationId="{C4CD1F48-4DC9-FF09-4B49-44F85CF42A1D}"/>
          </ac:spMkLst>
        </pc:spChg>
        <pc:spChg chg="mod">
          <ac:chgData name="Bjørn Marius Narjord" userId="13fd30edbe2c8264" providerId="LiveId" clId="{DB0B6D69-ED5D-4503-AE6B-7B39FEE1EAE5}" dt="2024-08-01T06:52:35.474" v="484" actId="20577"/>
          <ac:spMkLst>
            <pc:docMk/>
            <pc:sldMk cId="2768386452" sldId="339"/>
            <ac:spMk id="8" creationId="{B1555952-ECF6-882B-C9C1-7A8721B6331B}"/>
          </ac:spMkLst>
        </pc:spChg>
        <pc:spChg chg="mod">
          <ac:chgData name="Bjørn Marius Narjord" userId="13fd30edbe2c8264" providerId="LiveId" clId="{DB0B6D69-ED5D-4503-AE6B-7B39FEE1EAE5}" dt="2024-08-01T07:06:48.050" v="618" actId="20577"/>
          <ac:spMkLst>
            <pc:docMk/>
            <pc:sldMk cId="2768386452" sldId="339"/>
            <ac:spMk id="13" creationId="{9AA94B32-F3DB-3C52-6E3B-CA5A64E037E4}"/>
          </ac:spMkLst>
        </pc:spChg>
      </pc:sldChg>
      <pc:sldChg chg="modSp mod">
        <pc:chgData name="Bjørn Marius Narjord" userId="13fd30edbe2c8264" providerId="LiveId" clId="{DB0B6D69-ED5D-4503-AE6B-7B39FEE1EAE5}" dt="2024-08-15T11:43:14.542" v="678" actId="20577"/>
        <pc:sldMkLst>
          <pc:docMk/>
          <pc:sldMk cId="3201119548" sldId="340"/>
        </pc:sldMkLst>
        <pc:spChg chg="mod">
          <ac:chgData name="Bjørn Marius Narjord" userId="13fd30edbe2c8264" providerId="LiveId" clId="{DB0B6D69-ED5D-4503-AE6B-7B39FEE1EAE5}" dt="2024-08-15T11:43:14.542" v="678" actId="20577"/>
          <ac:spMkLst>
            <pc:docMk/>
            <pc:sldMk cId="3201119548" sldId="340"/>
            <ac:spMk id="2" creationId="{C3C71114-2F54-4508-AA80-A30FB450FBEA}"/>
          </ac:spMkLst>
        </pc:spChg>
      </pc:sldChg>
      <pc:sldChg chg="addSp delSp modSp add mod ord">
        <pc:chgData name="Bjørn Marius Narjord" userId="13fd30edbe2c8264" providerId="LiveId" clId="{DB0B6D69-ED5D-4503-AE6B-7B39FEE1EAE5}" dt="2024-08-15T11:43:40.085" v="699" actId="20577"/>
        <pc:sldMkLst>
          <pc:docMk/>
          <pc:sldMk cId="4024845158" sldId="341"/>
        </pc:sldMkLst>
        <pc:spChg chg="del">
          <ac:chgData name="Bjørn Marius Narjord" userId="13fd30edbe2c8264" providerId="LiveId" clId="{DB0B6D69-ED5D-4503-AE6B-7B39FEE1EAE5}" dt="2024-08-01T06:23:54.610" v="10" actId="478"/>
          <ac:spMkLst>
            <pc:docMk/>
            <pc:sldMk cId="4024845158" sldId="341"/>
            <ac:spMk id="5" creationId="{FA6E06EF-C1D8-EF4C-DAB0-1FE0CCB775CE}"/>
          </ac:spMkLst>
        </pc:spChg>
        <pc:spChg chg="mod">
          <ac:chgData name="Bjørn Marius Narjord" userId="13fd30edbe2c8264" providerId="LiveId" clId="{DB0B6D69-ED5D-4503-AE6B-7B39FEE1EAE5}" dt="2024-08-15T11:43:40.085" v="699" actId="20577"/>
          <ac:spMkLst>
            <pc:docMk/>
            <pc:sldMk cId="4024845158" sldId="341"/>
            <ac:spMk id="7" creationId="{C4CD1F48-4DC9-FF09-4B49-44F85CF42A1D}"/>
          </ac:spMkLst>
        </pc:spChg>
        <pc:picChg chg="del">
          <ac:chgData name="Bjørn Marius Narjord" userId="13fd30edbe2c8264" providerId="LiveId" clId="{DB0B6D69-ED5D-4503-AE6B-7B39FEE1EAE5}" dt="2024-08-01T06:23:21.572" v="3" actId="478"/>
          <ac:picMkLst>
            <pc:docMk/>
            <pc:sldMk cId="4024845158" sldId="341"/>
            <ac:picMk id="3" creationId="{59C9928A-6211-12E6-F6B2-C490CDEBA897}"/>
          </ac:picMkLst>
        </pc:picChg>
        <pc:picChg chg="add mod modCrop">
          <ac:chgData name="Bjørn Marius Narjord" userId="13fd30edbe2c8264" providerId="LiveId" clId="{DB0B6D69-ED5D-4503-AE6B-7B39FEE1EAE5}" dt="2024-08-01T06:24:20.441" v="50" actId="1076"/>
          <ac:picMkLst>
            <pc:docMk/>
            <pc:sldMk cId="4024845158" sldId="341"/>
            <ac:picMk id="4" creationId="{7DF4C5A5-71E5-B727-C6C5-81FA7FE76C36}"/>
          </ac:picMkLst>
        </pc:picChg>
      </pc:sldChg>
      <pc:sldChg chg="addSp delSp modSp add mod">
        <pc:chgData name="Bjørn Marius Narjord" userId="13fd30edbe2c8264" providerId="LiveId" clId="{DB0B6D69-ED5D-4503-AE6B-7B39FEE1EAE5}" dt="2024-08-15T11:42:47.083" v="676" actId="20577"/>
        <pc:sldMkLst>
          <pc:docMk/>
          <pc:sldMk cId="2033040787" sldId="342"/>
        </pc:sldMkLst>
        <pc:spChg chg="add mod">
          <ac:chgData name="Bjørn Marius Narjord" userId="13fd30edbe2c8264" providerId="LiveId" clId="{DB0B6D69-ED5D-4503-AE6B-7B39FEE1EAE5}" dt="2024-08-01T06:28:25.019" v="168" actId="1037"/>
          <ac:spMkLst>
            <pc:docMk/>
            <pc:sldMk cId="2033040787" sldId="342"/>
            <ac:spMk id="5" creationId="{B5E35A24-119F-9093-E15C-F3252C0AB4BB}"/>
          </ac:spMkLst>
        </pc:spChg>
        <pc:spChg chg="mod">
          <ac:chgData name="Bjørn Marius Narjord" userId="13fd30edbe2c8264" providerId="LiveId" clId="{DB0B6D69-ED5D-4503-AE6B-7B39FEE1EAE5}" dt="2024-08-15T11:42:47.083" v="676" actId="20577"/>
          <ac:spMkLst>
            <pc:docMk/>
            <pc:sldMk cId="2033040787" sldId="342"/>
            <ac:spMk id="7" creationId="{C4CD1F48-4DC9-FF09-4B49-44F85CF42A1D}"/>
          </ac:spMkLst>
        </pc:spChg>
        <pc:picChg chg="add mod modCrop">
          <ac:chgData name="Bjørn Marius Narjord" userId="13fd30edbe2c8264" providerId="LiveId" clId="{DB0B6D69-ED5D-4503-AE6B-7B39FEE1EAE5}" dt="2024-08-01T06:28:20.179" v="155" actId="1038"/>
          <ac:picMkLst>
            <pc:docMk/>
            <pc:sldMk cId="2033040787" sldId="342"/>
            <ac:picMk id="3" creationId="{93F89CAB-3586-1B44-C990-19CCD0DAAA3F}"/>
          </ac:picMkLst>
        </pc:picChg>
        <pc:picChg chg="del">
          <ac:chgData name="Bjørn Marius Narjord" userId="13fd30edbe2c8264" providerId="LiveId" clId="{DB0B6D69-ED5D-4503-AE6B-7B39FEE1EAE5}" dt="2024-08-01T06:26:39.484" v="57" actId="478"/>
          <ac:picMkLst>
            <pc:docMk/>
            <pc:sldMk cId="2033040787" sldId="342"/>
            <ac:picMk id="4" creationId="{7DF4C5A5-71E5-B727-C6C5-81FA7FE76C36}"/>
          </ac:picMkLst>
        </pc:picChg>
      </pc:sldChg>
      <pc:sldChg chg="addSp delSp modSp add mod ord">
        <pc:chgData name="Bjørn Marius Narjord" userId="13fd30edbe2c8264" providerId="LiveId" clId="{DB0B6D69-ED5D-4503-AE6B-7B39FEE1EAE5}" dt="2024-08-15T11:44:14.761" v="707" actId="20577"/>
        <pc:sldMkLst>
          <pc:docMk/>
          <pc:sldMk cId="1017119854" sldId="343"/>
        </pc:sldMkLst>
        <pc:spChg chg="mod">
          <ac:chgData name="Bjørn Marius Narjord" userId="13fd30edbe2c8264" providerId="LiveId" clId="{DB0B6D69-ED5D-4503-AE6B-7B39FEE1EAE5}" dt="2024-08-01T06:36:02.968" v="296" actId="20577"/>
          <ac:spMkLst>
            <pc:docMk/>
            <pc:sldMk cId="1017119854" sldId="343"/>
            <ac:spMk id="4" creationId="{480187D6-E440-E8FD-BD40-7D863AE3EF27}"/>
          </ac:spMkLst>
        </pc:spChg>
        <pc:spChg chg="mod">
          <ac:chgData name="Bjørn Marius Narjord" userId="13fd30edbe2c8264" providerId="LiveId" clId="{DB0B6D69-ED5D-4503-AE6B-7B39FEE1EAE5}" dt="2024-08-15T11:44:14.761" v="707" actId="20577"/>
          <ac:spMkLst>
            <pc:docMk/>
            <pc:sldMk cId="1017119854" sldId="343"/>
            <ac:spMk id="7" creationId="{C4CD1F48-4DC9-FF09-4B49-44F85CF42A1D}"/>
          </ac:spMkLst>
        </pc:spChg>
        <pc:picChg chg="mod">
          <ac:chgData name="Bjørn Marius Narjord" userId="13fd30edbe2c8264" providerId="LiveId" clId="{DB0B6D69-ED5D-4503-AE6B-7B39FEE1EAE5}" dt="2024-08-01T06:36:13.873" v="298" actId="1036"/>
          <ac:picMkLst>
            <pc:docMk/>
            <pc:sldMk cId="1017119854" sldId="343"/>
            <ac:picMk id="2" creationId="{5B2496A1-30D5-B7E7-2906-9CA1C3BB1998}"/>
          </ac:picMkLst>
        </pc:picChg>
        <pc:picChg chg="del">
          <ac:chgData name="Bjørn Marius Narjord" userId="13fd30edbe2c8264" providerId="LiveId" clId="{DB0B6D69-ED5D-4503-AE6B-7B39FEE1EAE5}" dt="2024-08-01T06:35:16.333" v="258" actId="478"/>
          <ac:picMkLst>
            <pc:docMk/>
            <pc:sldMk cId="1017119854" sldId="343"/>
            <ac:picMk id="5" creationId="{217321A1-5A5E-7162-765E-05725C841EC0}"/>
          </ac:picMkLst>
        </pc:picChg>
        <pc:picChg chg="add mod ord modCrop">
          <ac:chgData name="Bjørn Marius Narjord" userId="13fd30edbe2c8264" providerId="LiveId" clId="{DB0B6D69-ED5D-4503-AE6B-7B39FEE1EAE5}" dt="2024-08-01T06:35:44.174" v="280" actId="1036"/>
          <ac:picMkLst>
            <pc:docMk/>
            <pc:sldMk cId="1017119854" sldId="343"/>
            <ac:picMk id="6" creationId="{5464297A-04F1-16B3-E894-5BDD3617977B}"/>
          </ac:picMkLst>
        </pc:picChg>
      </pc:sldChg>
      <pc:sldChg chg="addSp delSp modSp add mod">
        <pc:chgData name="Bjørn Marius Narjord" userId="13fd30edbe2c8264" providerId="LiveId" clId="{DB0B6D69-ED5D-4503-AE6B-7B39FEE1EAE5}" dt="2024-08-15T11:43:49.516" v="701" actId="20577"/>
        <pc:sldMkLst>
          <pc:docMk/>
          <pc:sldMk cId="4265742044" sldId="344"/>
        </pc:sldMkLst>
        <pc:spChg chg="mod">
          <ac:chgData name="Bjørn Marius Narjord" userId="13fd30edbe2c8264" providerId="LiveId" clId="{DB0B6D69-ED5D-4503-AE6B-7B39FEE1EAE5}" dt="2024-08-15T11:43:49.516" v="701" actId="20577"/>
          <ac:spMkLst>
            <pc:docMk/>
            <pc:sldMk cId="4265742044" sldId="344"/>
            <ac:spMk id="7" creationId="{C4CD1F48-4DC9-FF09-4B49-44F85CF42A1D}"/>
          </ac:spMkLst>
        </pc:spChg>
        <pc:picChg chg="add mod modCrop">
          <ac:chgData name="Bjørn Marius Narjord" userId="13fd30edbe2c8264" providerId="LiveId" clId="{DB0B6D69-ED5D-4503-AE6B-7B39FEE1EAE5}" dt="2024-08-01T06:47:05.438" v="391" actId="1076"/>
          <ac:picMkLst>
            <pc:docMk/>
            <pc:sldMk cId="4265742044" sldId="344"/>
            <ac:picMk id="3" creationId="{3FAB0F99-FE50-8743-DA71-52CFF4C3C837}"/>
          </ac:picMkLst>
        </pc:picChg>
        <pc:picChg chg="del">
          <ac:chgData name="Bjørn Marius Narjord" userId="13fd30edbe2c8264" providerId="LiveId" clId="{DB0B6D69-ED5D-4503-AE6B-7B39FEE1EAE5}" dt="2024-08-01T06:44:38.405" v="302" actId="478"/>
          <ac:picMkLst>
            <pc:docMk/>
            <pc:sldMk cId="4265742044" sldId="344"/>
            <ac:picMk id="4" creationId="{7DF4C5A5-71E5-B727-C6C5-81FA7FE76C36}"/>
          </ac:picMkLst>
        </pc:picChg>
      </pc:sldChg>
      <pc:sldChg chg="add">
        <pc:chgData name="Bjørn Marius Narjord" userId="13fd30edbe2c8264" providerId="LiveId" clId="{DB0B6D69-ED5D-4503-AE6B-7B39FEE1EAE5}" dt="2024-08-01T06:52:27.692" v="475" actId="2890"/>
        <pc:sldMkLst>
          <pc:docMk/>
          <pc:sldMk cId="3771495112" sldId="345"/>
        </pc:sldMkLst>
      </pc:sldChg>
      <pc:sldChg chg="modSp add mod">
        <pc:chgData name="Bjørn Marius Narjord" userId="13fd30edbe2c8264" providerId="LiveId" clId="{DB0B6D69-ED5D-4503-AE6B-7B39FEE1EAE5}" dt="2024-08-15T11:44:53.538" v="720" actId="20577"/>
        <pc:sldMkLst>
          <pc:docMk/>
          <pc:sldMk cId="1680017849" sldId="346"/>
        </pc:sldMkLst>
        <pc:spChg chg="mod">
          <ac:chgData name="Bjørn Marius Narjord" userId="13fd30edbe2c8264" providerId="LiveId" clId="{DB0B6D69-ED5D-4503-AE6B-7B39FEE1EAE5}" dt="2024-08-15T11:44:53.538" v="720" actId="20577"/>
          <ac:spMkLst>
            <pc:docMk/>
            <pc:sldMk cId="1680017849" sldId="346"/>
            <ac:spMk id="7" creationId="{C4CD1F48-4DC9-FF09-4B49-44F85CF42A1D}"/>
          </ac:spMkLst>
        </pc:spChg>
      </pc:sldChg>
      <pc:sldChg chg="addSp delSp modSp add mod">
        <pc:chgData name="Bjørn Marius Narjord" userId="13fd30edbe2c8264" providerId="LiveId" clId="{DB0B6D69-ED5D-4503-AE6B-7B39FEE1EAE5}" dt="2024-08-06T15:55:17.123" v="661" actId="20577"/>
        <pc:sldMkLst>
          <pc:docMk/>
          <pc:sldMk cId="582019328" sldId="347"/>
        </pc:sldMkLst>
        <pc:spChg chg="mod">
          <ac:chgData name="Bjørn Marius Narjord" userId="13fd30edbe2c8264" providerId="LiveId" clId="{DB0B6D69-ED5D-4503-AE6B-7B39FEE1EAE5}" dt="2024-08-06T15:55:17.123" v="661" actId="20577"/>
          <ac:spMkLst>
            <pc:docMk/>
            <pc:sldMk cId="582019328" sldId="347"/>
            <ac:spMk id="7" creationId="{C4CD1F48-4DC9-FF09-4B49-44F85CF42A1D}"/>
          </ac:spMkLst>
        </pc:spChg>
        <pc:picChg chg="add mod modCrop">
          <ac:chgData name="Bjørn Marius Narjord" userId="13fd30edbe2c8264" providerId="LiveId" clId="{DB0B6D69-ED5D-4503-AE6B-7B39FEE1EAE5}" dt="2024-08-06T15:54:52.983" v="629" actId="1076"/>
          <ac:picMkLst>
            <pc:docMk/>
            <pc:sldMk cId="582019328" sldId="347"/>
            <ac:picMk id="3" creationId="{BA478186-65AE-3389-CB78-12E13D8CE29D}"/>
          </ac:picMkLst>
        </pc:picChg>
        <pc:picChg chg="del">
          <ac:chgData name="Bjørn Marius Narjord" userId="13fd30edbe2c8264" providerId="LiveId" clId="{DB0B6D69-ED5D-4503-AE6B-7B39FEE1EAE5}" dt="2024-08-06T15:54:18.622" v="621" actId="478"/>
          <ac:picMkLst>
            <pc:docMk/>
            <pc:sldMk cId="582019328" sldId="347"/>
            <ac:picMk id="4" creationId="{7DF4C5A5-71E5-B727-C6C5-81FA7FE76C36}"/>
          </ac:picMkLst>
        </pc:picChg>
      </pc:sldChg>
    </pc:docChg>
  </pc:docChgLst>
  <pc:docChgLst>
    <pc:chgData name="Bjørn Marius Narjord" userId="13fd30edbe2c8264" providerId="LiveId" clId="{5D585F25-68B3-431C-868B-A2AE68E791EE}"/>
    <pc:docChg chg="undo custSel addSld delSld modSld sldOrd">
      <pc:chgData name="Bjørn Marius Narjord" userId="13fd30edbe2c8264" providerId="LiveId" clId="{5D585F25-68B3-431C-868B-A2AE68E791EE}" dt="2024-10-25T11:24:40.378" v="2904" actId="1036"/>
      <pc:docMkLst>
        <pc:docMk/>
      </pc:docMkLst>
      <pc:sldChg chg="addSp delSp modSp mod ord">
        <pc:chgData name="Bjørn Marius Narjord" userId="13fd30edbe2c8264" providerId="LiveId" clId="{5D585F25-68B3-431C-868B-A2AE68E791EE}" dt="2024-10-25T11:21:51.008" v="2865"/>
        <pc:sldMkLst>
          <pc:docMk/>
          <pc:sldMk cId="1429033590" sldId="318"/>
        </pc:sldMkLst>
        <pc:spChg chg="mod">
          <ac:chgData name="Bjørn Marius Narjord" userId="13fd30edbe2c8264" providerId="LiveId" clId="{5D585F25-68B3-431C-868B-A2AE68E791EE}" dt="2024-10-25T10:47:06.261" v="919" actId="20577"/>
          <ac:spMkLst>
            <pc:docMk/>
            <pc:sldMk cId="1429033590" sldId="318"/>
            <ac:spMk id="4" creationId="{480187D6-E440-E8FD-BD40-7D863AE3EF27}"/>
          </ac:spMkLst>
        </pc:spChg>
        <pc:spChg chg="add mod">
          <ac:chgData name="Bjørn Marius Narjord" userId="13fd30edbe2c8264" providerId="LiveId" clId="{5D585F25-68B3-431C-868B-A2AE68E791EE}" dt="2024-10-25T11:20:39.985" v="2821" actId="1076"/>
          <ac:spMkLst>
            <pc:docMk/>
            <pc:sldMk cId="1429033590" sldId="318"/>
            <ac:spMk id="8" creationId="{C8430035-CC8D-01CD-FD6A-E3DE98E166DC}"/>
          </ac:spMkLst>
        </pc:spChg>
        <pc:picChg chg="del">
          <ac:chgData name="Bjørn Marius Narjord" userId="13fd30edbe2c8264" providerId="LiveId" clId="{5D585F25-68B3-431C-868B-A2AE68E791EE}" dt="2024-10-25T10:44:51.878" v="905" actId="478"/>
          <ac:picMkLst>
            <pc:docMk/>
            <pc:sldMk cId="1429033590" sldId="318"/>
            <ac:picMk id="5" creationId="{217321A1-5A5E-7162-765E-05725C841EC0}"/>
          </ac:picMkLst>
        </pc:picChg>
        <pc:picChg chg="add mod ord modCrop">
          <ac:chgData name="Bjørn Marius Narjord" userId="13fd30edbe2c8264" providerId="LiveId" clId="{5D585F25-68B3-431C-868B-A2AE68E791EE}" dt="2024-10-25T10:45:25.024" v="913" actId="1076"/>
          <ac:picMkLst>
            <pc:docMk/>
            <pc:sldMk cId="1429033590" sldId="318"/>
            <ac:picMk id="6" creationId="{756A6197-6CB1-3DEB-1F11-F20303AAE7A5}"/>
          </ac:picMkLst>
        </pc:picChg>
      </pc:sldChg>
      <pc:sldChg chg="addSp modSp mod">
        <pc:chgData name="Bjørn Marius Narjord" userId="13fd30edbe2c8264" providerId="LiveId" clId="{5D585F25-68B3-431C-868B-A2AE68E791EE}" dt="2024-10-25T10:10:18.825" v="640" actId="207"/>
        <pc:sldMkLst>
          <pc:docMk/>
          <pc:sldMk cId="1100631706" sldId="323"/>
        </pc:sldMkLst>
        <pc:spChg chg="add mod">
          <ac:chgData name="Bjørn Marius Narjord" userId="13fd30edbe2c8264" providerId="LiveId" clId="{5D585F25-68B3-431C-868B-A2AE68E791EE}" dt="2024-10-25T10:10:18.825" v="640" actId="207"/>
          <ac:spMkLst>
            <pc:docMk/>
            <pc:sldMk cId="1100631706" sldId="323"/>
            <ac:spMk id="2" creationId="{46386AE0-4D18-CD14-246A-7B07706F5E07}"/>
          </ac:spMkLst>
        </pc:spChg>
        <pc:spChg chg="mod">
          <ac:chgData name="Bjørn Marius Narjord" userId="13fd30edbe2c8264" providerId="LiveId" clId="{5D585F25-68B3-431C-868B-A2AE68E791EE}" dt="2024-10-25T10:09:41.105" v="608" actId="1076"/>
          <ac:spMkLst>
            <pc:docMk/>
            <pc:sldMk cId="1100631706" sldId="323"/>
            <ac:spMk id="3" creationId="{3AAC54FD-ABB9-E872-9353-1BDCCB10BDD5}"/>
          </ac:spMkLst>
        </pc:spChg>
        <pc:spChg chg="mod">
          <ac:chgData name="Bjørn Marius Narjord" userId="13fd30edbe2c8264" providerId="LiveId" clId="{5D585F25-68B3-431C-868B-A2AE68E791EE}" dt="2024-10-22T19:58:21.828" v="3" actId="20577"/>
          <ac:spMkLst>
            <pc:docMk/>
            <pc:sldMk cId="1100631706" sldId="323"/>
            <ac:spMk id="4" creationId="{20C562F3-5D81-5EF1-628C-110E9FFEEC4B}"/>
          </ac:spMkLst>
        </pc:spChg>
      </pc:sldChg>
      <pc:sldChg chg="modSp mod">
        <pc:chgData name="Bjørn Marius Narjord" userId="13fd30edbe2c8264" providerId="LiveId" clId="{5D585F25-68B3-431C-868B-A2AE68E791EE}" dt="2024-10-25T10:34:53.846" v="834" actId="20577"/>
        <pc:sldMkLst>
          <pc:docMk/>
          <pc:sldMk cId="4072259775" sldId="326"/>
        </pc:sldMkLst>
        <pc:spChg chg="mod">
          <ac:chgData name="Bjørn Marius Narjord" userId="13fd30edbe2c8264" providerId="LiveId" clId="{5D585F25-68B3-431C-868B-A2AE68E791EE}" dt="2024-10-25T10:34:53.846" v="834" actId="20577"/>
          <ac:spMkLst>
            <pc:docMk/>
            <pc:sldMk cId="4072259775" sldId="326"/>
            <ac:spMk id="7" creationId="{C4CD1F48-4DC9-FF09-4B49-44F85CF42A1D}"/>
          </ac:spMkLst>
        </pc:spChg>
      </pc:sldChg>
      <pc:sldChg chg="modSp mod ord">
        <pc:chgData name="Bjørn Marius Narjord" userId="13fd30edbe2c8264" providerId="LiveId" clId="{5D585F25-68B3-431C-868B-A2AE68E791EE}" dt="2024-10-25T11:13:13.703" v="2523"/>
        <pc:sldMkLst>
          <pc:docMk/>
          <pc:sldMk cId="2751312954" sldId="328"/>
        </pc:sldMkLst>
        <pc:spChg chg="mod">
          <ac:chgData name="Bjørn Marius Narjord" userId="13fd30edbe2c8264" providerId="LiveId" clId="{5D585F25-68B3-431C-868B-A2AE68E791EE}" dt="2024-10-25T10:37:10.769" v="840" actId="20577"/>
          <ac:spMkLst>
            <pc:docMk/>
            <pc:sldMk cId="2751312954" sldId="328"/>
            <ac:spMk id="995" creationId="{00000000-0000-0000-0000-000000000000}"/>
          </ac:spMkLst>
        </pc:spChg>
      </pc:sldChg>
      <pc:sldChg chg="addSp delSp modSp mod">
        <pc:chgData name="Bjørn Marius Narjord" userId="13fd30edbe2c8264" providerId="LiveId" clId="{5D585F25-68B3-431C-868B-A2AE68E791EE}" dt="2024-10-22T20:24:22.245" v="360" actId="1076"/>
        <pc:sldMkLst>
          <pc:docMk/>
          <pc:sldMk cId="3203548354" sldId="332"/>
        </pc:sldMkLst>
        <pc:spChg chg="mod">
          <ac:chgData name="Bjørn Marius Narjord" userId="13fd30edbe2c8264" providerId="LiveId" clId="{5D585F25-68B3-431C-868B-A2AE68E791EE}" dt="2024-10-22T19:59:07.605" v="16" actId="20577"/>
          <ac:spMkLst>
            <pc:docMk/>
            <pc:sldMk cId="3203548354" sldId="332"/>
            <ac:spMk id="4" creationId="{20C562F3-5D81-5EF1-628C-110E9FFEEC4B}"/>
          </ac:spMkLst>
        </pc:spChg>
        <pc:picChg chg="add del mod">
          <ac:chgData name="Bjørn Marius Narjord" userId="13fd30edbe2c8264" providerId="LiveId" clId="{5D585F25-68B3-431C-868B-A2AE68E791EE}" dt="2024-10-22T20:23:36.224" v="350" actId="478"/>
          <ac:picMkLst>
            <pc:docMk/>
            <pc:sldMk cId="3203548354" sldId="332"/>
            <ac:picMk id="2" creationId="{36AB7D97-0F64-18E5-4C2E-8B4F0E573ECC}"/>
          </ac:picMkLst>
        </pc:picChg>
        <pc:picChg chg="del">
          <ac:chgData name="Bjørn Marius Narjord" userId="13fd30edbe2c8264" providerId="LiveId" clId="{5D585F25-68B3-431C-868B-A2AE68E791EE}" dt="2024-10-22T20:23:17.953" v="348" actId="21"/>
          <ac:picMkLst>
            <pc:docMk/>
            <pc:sldMk cId="3203548354" sldId="332"/>
            <ac:picMk id="3" creationId="{36AB7D97-0F64-18E5-4C2E-8B4F0E573ECC}"/>
          </ac:picMkLst>
        </pc:picChg>
        <pc:picChg chg="add del">
          <ac:chgData name="Bjørn Marius Narjord" userId="13fd30edbe2c8264" providerId="LiveId" clId="{5D585F25-68B3-431C-868B-A2AE68E791EE}" dt="2024-10-22T20:23:41.710" v="352" actId="478"/>
          <ac:picMkLst>
            <pc:docMk/>
            <pc:sldMk cId="3203548354" sldId="332"/>
            <ac:picMk id="7" creationId="{67346406-B224-7F83-0D82-2FD39FBBCCDE}"/>
          </ac:picMkLst>
        </pc:picChg>
        <pc:picChg chg="add mod modCrop">
          <ac:chgData name="Bjørn Marius Narjord" userId="13fd30edbe2c8264" providerId="LiveId" clId="{5D585F25-68B3-431C-868B-A2AE68E791EE}" dt="2024-10-22T20:24:22.245" v="360" actId="1076"/>
          <ac:picMkLst>
            <pc:docMk/>
            <pc:sldMk cId="3203548354" sldId="332"/>
            <ac:picMk id="9" creationId="{C6CBCD3F-DA73-1596-27A4-8144E94E3A19}"/>
          </ac:picMkLst>
        </pc:picChg>
      </pc:sldChg>
      <pc:sldChg chg="modSp mod ord">
        <pc:chgData name="Bjørn Marius Narjord" userId="13fd30edbe2c8264" providerId="LiveId" clId="{5D585F25-68B3-431C-868B-A2AE68E791EE}" dt="2024-10-25T11:13:10.181" v="2521"/>
        <pc:sldMkLst>
          <pc:docMk/>
          <pc:sldMk cId="3564031570" sldId="334"/>
        </pc:sldMkLst>
        <pc:spChg chg="mod">
          <ac:chgData name="Bjørn Marius Narjord" userId="13fd30edbe2c8264" providerId="LiveId" clId="{5D585F25-68B3-431C-868B-A2AE68E791EE}" dt="2024-10-22T20:00:14.356" v="29" actId="20577"/>
          <ac:spMkLst>
            <pc:docMk/>
            <pc:sldMk cId="3564031570" sldId="334"/>
            <ac:spMk id="995" creationId="{00000000-0000-0000-0000-000000000000}"/>
          </ac:spMkLst>
        </pc:spChg>
        <pc:spChg chg="mod">
          <ac:chgData name="Bjørn Marius Narjord" userId="13fd30edbe2c8264" providerId="LiveId" clId="{5D585F25-68B3-431C-868B-A2AE68E791EE}" dt="2024-10-25T10:37:46.794" v="861" actId="20577"/>
          <ac:spMkLst>
            <pc:docMk/>
            <pc:sldMk cId="3564031570" sldId="334"/>
            <ac:spMk id="1002" creationId="{00000000-0000-0000-0000-000000000000}"/>
          </ac:spMkLst>
        </pc:spChg>
        <pc:spChg chg="mod">
          <ac:chgData name="Bjørn Marius Narjord" userId="13fd30edbe2c8264" providerId="LiveId" clId="{5D585F25-68B3-431C-868B-A2AE68E791EE}" dt="2024-10-25T10:39:30.781" v="879" actId="207"/>
          <ac:spMkLst>
            <pc:docMk/>
            <pc:sldMk cId="3564031570" sldId="334"/>
            <ac:spMk id="1004" creationId="{00000000-0000-0000-0000-000000000000}"/>
          </ac:spMkLst>
        </pc:spChg>
        <pc:spChg chg="mod">
          <ac:chgData name="Bjørn Marius Narjord" userId="13fd30edbe2c8264" providerId="LiveId" clId="{5D585F25-68B3-431C-868B-A2AE68E791EE}" dt="2024-10-25T10:39:43.863" v="887" actId="20577"/>
          <ac:spMkLst>
            <pc:docMk/>
            <pc:sldMk cId="3564031570" sldId="334"/>
            <ac:spMk id="1008" creationId="{00000000-0000-0000-0000-000000000000}"/>
          </ac:spMkLst>
        </pc:spChg>
      </pc:sldChg>
      <pc:sldChg chg="addSp modSp mod">
        <pc:chgData name="Bjørn Marius Narjord" userId="13fd30edbe2c8264" providerId="LiveId" clId="{5D585F25-68B3-431C-868B-A2AE68E791EE}" dt="2024-10-25T10:18:17.662" v="727" actId="20577"/>
        <pc:sldMkLst>
          <pc:docMk/>
          <pc:sldMk cId="1247744658" sldId="335"/>
        </pc:sldMkLst>
        <pc:spChg chg="add mod">
          <ac:chgData name="Bjørn Marius Narjord" userId="13fd30edbe2c8264" providerId="LiveId" clId="{5D585F25-68B3-431C-868B-A2AE68E791EE}" dt="2024-10-25T10:13:51.396" v="689" actId="1076"/>
          <ac:spMkLst>
            <pc:docMk/>
            <pc:sldMk cId="1247744658" sldId="335"/>
            <ac:spMk id="2" creationId="{64224338-E4F6-C1A5-00A2-B12196C40007}"/>
          </ac:spMkLst>
        </pc:spChg>
        <pc:spChg chg="add mod">
          <ac:chgData name="Bjørn Marius Narjord" userId="13fd30edbe2c8264" providerId="LiveId" clId="{5D585F25-68B3-431C-868B-A2AE68E791EE}" dt="2024-10-25T10:18:17.662" v="727" actId="20577"/>
          <ac:spMkLst>
            <pc:docMk/>
            <pc:sldMk cId="1247744658" sldId="335"/>
            <ac:spMk id="5" creationId="{4D1738CE-EBF3-5D22-528D-E4C62EAB650D}"/>
          </ac:spMkLst>
        </pc:spChg>
        <pc:spChg chg="mod">
          <ac:chgData name="Bjørn Marius Narjord" userId="13fd30edbe2c8264" providerId="LiveId" clId="{5D585F25-68B3-431C-868B-A2AE68E791EE}" dt="2024-10-25T10:13:11.524" v="682" actId="207"/>
          <ac:spMkLst>
            <pc:docMk/>
            <pc:sldMk cId="1247744658" sldId="335"/>
            <ac:spMk id="7" creationId="{14777F53-35EF-E699-6048-A9052254175D}"/>
          </ac:spMkLst>
        </pc:spChg>
        <pc:spChg chg="mod">
          <ac:chgData name="Bjørn Marius Narjord" userId="13fd30edbe2c8264" providerId="LiveId" clId="{5D585F25-68B3-431C-868B-A2AE68E791EE}" dt="2024-10-25T10:11:39.770" v="652" actId="20577"/>
          <ac:spMkLst>
            <pc:docMk/>
            <pc:sldMk cId="1247744658" sldId="335"/>
            <ac:spMk id="8" creationId="{56785967-0741-7FA8-43C9-0237DE03D333}"/>
          </ac:spMkLst>
        </pc:spChg>
        <pc:spChg chg="mod">
          <ac:chgData name="Bjørn Marius Narjord" userId="13fd30edbe2c8264" providerId="LiveId" clId="{5D585F25-68B3-431C-868B-A2AE68E791EE}" dt="2024-10-25T10:12:19.789" v="661" actId="207"/>
          <ac:spMkLst>
            <pc:docMk/>
            <pc:sldMk cId="1247744658" sldId="335"/>
            <ac:spMk id="9" creationId="{80F3A772-F0E3-0821-CF8D-D848BB13D46C}"/>
          </ac:spMkLst>
        </pc:spChg>
        <pc:spChg chg="add mod">
          <ac:chgData name="Bjørn Marius Narjord" userId="13fd30edbe2c8264" providerId="LiveId" clId="{5D585F25-68B3-431C-868B-A2AE68E791EE}" dt="2024-10-25T10:16:12.093" v="721" actId="20577"/>
          <ac:spMkLst>
            <pc:docMk/>
            <pc:sldMk cId="1247744658" sldId="335"/>
            <ac:spMk id="11" creationId="{8ADB9C59-B4A2-E3FE-0D14-B81CA41C2A9B}"/>
          </ac:spMkLst>
        </pc:spChg>
        <pc:spChg chg="mod">
          <ac:chgData name="Bjørn Marius Narjord" userId="13fd30edbe2c8264" providerId="LiveId" clId="{5D585F25-68B3-431C-868B-A2AE68E791EE}" dt="2024-10-22T19:58:32.615" v="7" actId="20577"/>
          <ac:spMkLst>
            <pc:docMk/>
            <pc:sldMk cId="1247744658" sldId="335"/>
            <ac:spMk id="63" creationId="{00000000-0000-0000-0000-000000000000}"/>
          </ac:spMkLst>
        </pc:spChg>
      </pc:sldChg>
      <pc:sldChg chg="del">
        <pc:chgData name="Bjørn Marius Narjord" userId="13fd30edbe2c8264" providerId="LiveId" clId="{5D585F25-68B3-431C-868B-A2AE68E791EE}" dt="2024-10-25T10:36:09.698" v="836" actId="2696"/>
        <pc:sldMkLst>
          <pc:docMk/>
          <pc:sldMk cId="2776865953" sldId="337"/>
        </pc:sldMkLst>
      </pc:sldChg>
      <pc:sldChg chg="modSp del mod">
        <pc:chgData name="Bjørn Marius Narjord" userId="13fd30edbe2c8264" providerId="LiveId" clId="{5D585F25-68B3-431C-868B-A2AE68E791EE}" dt="2024-10-25T10:50:36.270" v="921" actId="2696"/>
        <pc:sldMkLst>
          <pc:docMk/>
          <pc:sldMk cId="2768386452" sldId="339"/>
        </pc:sldMkLst>
        <pc:spChg chg="mod">
          <ac:chgData name="Bjørn Marius Narjord" userId="13fd30edbe2c8264" providerId="LiveId" clId="{5D585F25-68B3-431C-868B-A2AE68E791EE}" dt="2024-10-22T19:59:33.296" v="22" actId="20577"/>
          <ac:spMkLst>
            <pc:docMk/>
            <pc:sldMk cId="2768386452" sldId="339"/>
            <ac:spMk id="7" creationId="{C4CD1F48-4DC9-FF09-4B49-44F85CF42A1D}"/>
          </ac:spMkLst>
        </pc:spChg>
      </pc:sldChg>
      <pc:sldChg chg="addSp modSp mod">
        <pc:chgData name="Bjørn Marius Narjord" userId="13fd30edbe2c8264" providerId="LiveId" clId="{5D585F25-68B3-431C-868B-A2AE68E791EE}" dt="2024-10-25T11:24:40.378" v="2904" actId="1036"/>
        <pc:sldMkLst>
          <pc:docMk/>
          <pc:sldMk cId="3201119548" sldId="340"/>
        </pc:sldMkLst>
        <pc:spChg chg="mod">
          <ac:chgData name="Bjørn Marius Narjord" userId="13fd30edbe2c8264" providerId="LiveId" clId="{5D585F25-68B3-431C-868B-A2AE68E791EE}" dt="2024-10-22T19:58:15.092" v="1" actId="20577"/>
          <ac:spMkLst>
            <pc:docMk/>
            <pc:sldMk cId="3201119548" sldId="340"/>
            <ac:spMk id="2" creationId="{C3C71114-2F54-4508-AA80-A30FB450FBEA}"/>
          </ac:spMkLst>
        </pc:spChg>
        <pc:picChg chg="add mod">
          <ac:chgData name="Bjørn Marius Narjord" userId="13fd30edbe2c8264" providerId="LiveId" clId="{5D585F25-68B3-431C-868B-A2AE68E791EE}" dt="2024-10-25T11:24:40.378" v="2904" actId="1036"/>
          <ac:picMkLst>
            <pc:docMk/>
            <pc:sldMk cId="3201119548" sldId="340"/>
            <ac:picMk id="4" creationId="{322062BB-9115-6E96-009F-72082BF0F936}"/>
          </ac:picMkLst>
        </pc:picChg>
      </pc:sldChg>
      <pc:sldChg chg="addSp delSp modSp mod">
        <pc:chgData name="Bjørn Marius Narjord" userId="13fd30edbe2c8264" providerId="LiveId" clId="{5D585F25-68B3-431C-868B-A2AE68E791EE}" dt="2024-10-22T20:20:54.282" v="347" actId="1037"/>
        <pc:sldMkLst>
          <pc:docMk/>
          <pc:sldMk cId="4024845158" sldId="341"/>
        </pc:sldMkLst>
        <pc:spChg chg="add mod">
          <ac:chgData name="Bjørn Marius Narjord" userId="13fd30edbe2c8264" providerId="LiveId" clId="{5D585F25-68B3-431C-868B-A2AE68E791EE}" dt="2024-10-22T20:20:54.282" v="347" actId="1037"/>
          <ac:spMkLst>
            <pc:docMk/>
            <pc:sldMk cId="4024845158" sldId="341"/>
            <ac:spMk id="5" creationId="{127536C7-4D1D-15EC-588E-D36BACC607B6}"/>
          </ac:spMkLst>
        </pc:spChg>
        <pc:spChg chg="add mod">
          <ac:chgData name="Bjørn Marius Narjord" userId="13fd30edbe2c8264" providerId="LiveId" clId="{5D585F25-68B3-431C-868B-A2AE68E791EE}" dt="2024-10-22T20:20:34.133" v="318" actId="1076"/>
          <ac:spMkLst>
            <pc:docMk/>
            <pc:sldMk cId="4024845158" sldId="341"/>
            <ac:spMk id="6" creationId="{D853F95D-3F8A-7D35-32F0-0DA382A74010}"/>
          </ac:spMkLst>
        </pc:spChg>
        <pc:spChg chg="mod">
          <ac:chgData name="Bjørn Marius Narjord" userId="13fd30edbe2c8264" providerId="LiveId" clId="{5D585F25-68B3-431C-868B-A2AE68E791EE}" dt="2024-10-22T19:58:37.730" v="10" actId="5793"/>
          <ac:spMkLst>
            <pc:docMk/>
            <pc:sldMk cId="4024845158" sldId="341"/>
            <ac:spMk id="7" creationId="{C4CD1F48-4DC9-FF09-4B49-44F85CF42A1D}"/>
          </ac:spMkLst>
        </pc:spChg>
        <pc:picChg chg="add mod modCrop">
          <ac:chgData name="Bjørn Marius Narjord" userId="13fd30edbe2c8264" providerId="LiveId" clId="{5D585F25-68B3-431C-868B-A2AE68E791EE}" dt="2024-10-22T20:15:37.630" v="293" actId="1076"/>
          <ac:picMkLst>
            <pc:docMk/>
            <pc:sldMk cId="4024845158" sldId="341"/>
            <ac:picMk id="3" creationId="{5776AFF7-D732-995A-DC5F-64369537379E}"/>
          </ac:picMkLst>
        </pc:picChg>
        <pc:picChg chg="del">
          <ac:chgData name="Bjørn Marius Narjord" userId="13fd30edbe2c8264" providerId="LiveId" clId="{5D585F25-68B3-431C-868B-A2AE68E791EE}" dt="2024-10-22T19:58:44.479" v="11" actId="478"/>
          <ac:picMkLst>
            <pc:docMk/>
            <pc:sldMk cId="4024845158" sldId="341"/>
            <ac:picMk id="4" creationId="{7DF4C5A5-71E5-B727-C6C5-81FA7FE76C36}"/>
          </ac:picMkLst>
        </pc:picChg>
      </pc:sldChg>
      <pc:sldChg chg="addSp delSp modSp mod">
        <pc:chgData name="Bjørn Marius Narjord" userId="13fd30edbe2c8264" providerId="LiveId" clId="{5D585F25-68B3-431C-868B-A2AE68E791EE}" dt="2024-10-25T10:34:30.818" v="809" actId="20577"/>
        <pc:sldMkLst>
          <pc:docMk/>
          <pc:sldMk cId="2033040787" sldId="342"/>
        </pc:sldMkLst>
        <pc:spChg chg="mod ord">
          <ac:chgData name="Bjørn Marius Narjord" userId="13fd30edbe2c8264" providerId="LiveId" clId="{5D585F25-68B3-431C-868B-A2AE68E791EE}" dt="2024-10-25T10:34:09.510" v="792" actId="1038"/>
          <ac:spMkLst>
            <pc:docMk/>
            <pc:sldMk cId="2033040787" sldId="342"/>
            <ac:spMk id="5" creationId="{B5E35A24-119F-9093-E15C-F3252C0AB4BB}"/>
          </ac:spMkLst>
        </pc:spChg>
        <pc:spChg chg="mod">
          <ac:chgData name="Bjørn Marius Narjord" userId="13fd30edbe2c8264" providerId="LiveId" clId="{5D585F25-68B3-431C-868B-A2AE68E791EE}" dt="2024-10-25T10:34:30.818" v="809" actId="20577"/>
          <ac:spMkLst>
            <pc:docMk/>
            <pc:sldMk cId="2033040787" sldId="342"/>
            <ac:spMk id="7" creationId="{C4CD1F48-4DC9-FF09-4B49-44F85CF42A1D}"/>
          </ac:spMkLst>
        </pc:spChg>
        <pc:picChg chg="del">
          <ac:chgData name="Bjørn Marius Narjord" userId="13fd30edbe2c8264" providerId="LiveId" clId="{5D585F25-68B3-431C-868B-A2AE68E791EE}" dt="2024-10-22T20:28:36.728" v="371" actId="478"/>
          <ac:picMkLst>
            <pc:docMk/>
            <pc:sldMk cId="2033040787" sldId="342"/>
            <ac:picMk id="3" creationId="{93F89CAB-3586-1B44-C990-19CCD0DAAA3F}"/>
          </ac:picMkLst>
        </pc:picChg>
        <pc:picChg chg="add del mod modCrop">
          <ac:chgData name="Bjørn Marius Narjord" userId="13fd30edbe2c8264" providerId="LiveId" clId="{5D585F25-68B3-431C-868B-A2AE68E791EE}" dt="2024-10-25T10:31:32.465" v="761" actId="478"/>
          <ac:picMkLst>
            <pc:docMk/>
            <pc:sldMk cId="2033040787" sldId="342"/>
            <ac:picMk id="4" creationId="{24C72EF1-20CD-1843-893C-F985116CB760}"/>
          </ac:picMkLst>
        </pc:picChg>
        <pc:picChg chg="add mod modCrop">
          <ac:chgData name="Bjørn Marius Narjord" userId="13fd30edbe2c8264" providerId="LiveId" clId="{5D585F25-68B3-431C-868B-A2AE68E791EE}" dt="2024-10-25T10:33:55.488" v="784" actId="1076"/>
          <ac:picMkLst>
            <pc:docMk/>
            <pc:sldMk cId="2033040787" sldId="342"/>
            <ac:picMk id="8" creationId="{F94A2106-5A73-8CAD-BF4D-614CA3F440DD}"/>
          </ac:picMkLst>
        </pc:picChg>
      </pc:sldChg>
      <pc:sldChg chg="addSp delSp modSp mod ord">
        <pc:chgData name="Bjørn Marius Narjord" userId="13fd30edbe2c8264" providerId="LiveId" clId="{5D585F25-68B3-431C-868B-A2AE68E791EE}" dt="2024-10-25T11:21:54.959" v="2867"/>
        <pc:sldMkLst>
          <pc:docMk/>
          <pc:sldMk cId="1017119854" sldId="343"/>
        </pc:sldMkLst>
        <pc:spChg chg="mod">
          <ac:chgData name="Bjørn Marius Narjord" userId="13fd30edbe2c8264" providerId="LiveId" clId="{5D585F25-68B3-431C-868B-A2AE68E791EE}" dt="2024-10-25T10:41:08.641" v="904" actId="207"/>
          <ac:spMkLst>
            <pc:docMk/>
            <pc:sldMk cId="1017119854" sldId="343"/>
            <ac:spMk id="4" creationId="{480187D6-E440-E8FD-BD40-7D863AE3EF27}"/>
          </ac:spMkLst>
        </pc:spChg>
        <pc:spChg chg="mod">
          <ac:chgData name="Bjørn Marius Narjord" userId="13fd30edbe2c8264" providerId="LiveId" clId="{5D585F25-68B3-431C-868B-A2AE68E791EE}" dt="2024-10-22T19:59:48.940" v="25" actId="20577"/>
          <ac:spMkLst>
            <pc:docMk/>
            <pc:sldMk cId="1017119854" sldId="343"/>
            <ac:spMk id="7" creationId="{C4CD1F48-4DC9-FF09-4B49-44F85CF42A1D}"/>
          </ac:spMkLst>
        </pc:spChg>
        <pc:spChg chg="add mod">
          <ac:chgData name="Bjørn Marius Narjord" userId="13fd30edbe2c8264" providerId="LiveId" clId="{5D585F25-68B3-431C-868B-A2AE68E791EE}" dt="2024-10-25T11:20:24.408" v="2819" actId="20577"/>
          <ac:spMkLst>
            <pc:docMk/>
            <pc:sldMk cId="1017119854" sldId="343"/>
            <ac:spMk id="8" creationId="{24EC41DD-F526-24EA-0EC4-DEA178112C11}"/>
          </ac:spMkLst>
        </pc:spChg>
        <pc:picChg chg="add mod ord modCrop">
          <ac:chgData name="Bjørn Marius Narjord" userId="13fd30edbe2c8264" providerId="LiveId" clId="{5D585F25-68B3-431C-868B-A2AE68E791EE}" dt="2024-10-25T10:40:52.113" v="895" actId="167"/>
          <ac:picMkLst>
            <pc:docMk/>
            <pc:sldMk cId="1017119854" sldId="343"/>
            <ac:picMk id="5" creationId="{9ADF05B7-849A-E52A-F2DA-58AEDE9764CD}"/>
          </ac:picMkLst>
        </pc:picChg>
        <pc:picChg chg="del">
          <ac:chgData name="Bjørn Marius Narjord" userId="13fd30edbe2c8264" providerId="LiveId" clId="{5D585F25-68B3-431C-868B-A2AE68E791EE}" dt="2024-10-25T10:40:27.522" v="888" actId="478"/>
          <ac:picMkLst>
            <pc:docMk/>
            <pc:sldMk cId="1017119854" sldId="343"/>
            <ac:picMk id="6" creationId="{5464297A-04F1-16B3-E894-5BDD3617977B}"/>
          </ac:picMkLst>
        </pc:picChg>
      </pc:sldChg>
      <pc:sldChg chg="addSp delSp modSp mod">
        <pc:chgData name="Bjørn Marius Narjord" userId="13fd30edbe2c8264" providerId="LiveId" clId="{5D585F25-68B3-431C-868B-A2AE68E791EE}" dt="2024-10-22T20:25:54.572" v="369"/>
        <pc:sldMkLst>
          <pc:docMk/>
          <pc:sldMk cId="4265742044" sldId="344"/>
        </pc:sldMkLst>
        <pc:spChg chg="mod">
          <ac:chgData name="Bjørn Marius Narjord" userId="13fd30edbe2c8264" providerId="LiveId" clId="{5D585F25-68B3-431C-868B-A2AE68E791EE}" dt="2024-10-22T19:58:55.342" v="13" actId="20577"/>
          <ac:spMkLst>
            <pc:docMk/>
            <pc:sldMk cId="4265742044" sldId="344"/>
            <ac:spMk id="7" creationId="{C4CD1F48-4DC9-FF09-4B49-44F85CF42A1D}"/>
          </ac:spMkLst>
        </pc:spChg>
        <pc:picChg chg="add mod">
          <ac:chgData name="Bjørn Marius Narjord" userId="13fd30edbe2c8264" providerId="LiveId" clId="{5D585F25-68B3-431C-868B-A2AE68E791EE}" dt="2024-10-22T20:25:54.572" v="369"/>
          <ac:picMkLst>
            <pc:docMk/>
            <pc:sldMk cId="4265742044" sldId="344"/>
            <ac:picMk id="2" creationId="{1FD0293B-D03B-ED5E-AFEF-CB52C809DEDE}"/>
          </ac:picMkLst>
        </pc:picChg>
        <pc:picChg chg="del">
          <ac:chgData name="Bjørn Marius Narjord" userId="13fd30edbe2c8264" providerId="LiveId" clId="{5D585F25-68B3-431C-868B-A2AE68E791EE}" dt="2024-10-22T19:59:02.419" v="14" actId="478"/>
          <ac:picMkLst>
            <pc:docMk/>
            <pc:sldMk cId="4265742044" sldId="344"/>
            <ac:picMk id="3" creationId="{3FAB0F99-FE50-8743-DA71-52CFF4C3C837}"/>
          </ac:picMkLst>
        </pc:picChg>
      </pc:sldChg>
      <pc:sldChg chg="modSp del mod">
        <pc:chgData name="Bjørn Marius Narjord" userId="13fd30edbe2c8264" providerId="LiveId" clId="{5D585F25-68B3-431C-868B-A2AE68E791EE}" dt="2024-10-25T10:50:30.789" v="920" actId="2696"/>
        <pc:sldMkLst>
          <pc:docMk/>
          <pc:sldMk cId="3771495112" sldId="345"/>
        </pc:sldMkLst>
        <pc:spChg chg="mod">
          <ac:chgData name="Bjørn Marius Narjord" userId="13fd30edbe2c8264" providerId="LiveId" clId="{5D585F25-68B3-431C-868B-A2AE68E791EE}" dt="2024-10-22T19:59:42.794" v="23" actId="20577"/>
          <ac:spMkLst>
            <pc:docMk/>
            <pc:sldMk cId="3771495112" sldId="345"/>
            <ac:spMk id="7" creationId="{C4CD1F48-4DC9-FF09-4B49-44F85CF42A1D}"/>
          </ac:spMkLst>
        </pc:spChg>
      </pc:sldChg>
      <pc:sldChg chg="del">
        <pc:chgData name="Bjørn Marius Narjord" userId="13fd30edbe2c8264" providerId="LiveId" clId="{5D585F25-68B3-431C-868B-A2AE68E791EE}" dt="2024-10-25T10:36:07.509" v="835" actId="2696"/>
        <pc:sldMkLst>
          <pc:docMk/>
          <pc:sldMk cId="1680017849" sldId="346"/>
        </pc:sldMkLst>
      </pc:sldChg>
      <pc:sldChg chg="addSp delSp modSp mod ord">
        <pc:chgData name="Bjørn Marius Narjord" userId="13fd30edbe2c8264" providerId="LiveId" clId="{5D585F25-68B3-431C-868B-A2AE68E791EE}" dt="2024-10-25T11:21:44.278" v="2861"/>
        <pc:sldMkLst>
          <pc:docMk/>
          <pc:sldMk cId="582019328" sldId="347"/>
        </pc:sldMkLst>
        <pc:spChg chg="add del mod">
          <ac:chgData name="Bjørn Marius Narjord" userId="13fd30edbe2c8264" providerId="LiveId" clId="{5D585F25-68B3-431C-868B-A2AE68E791EE}" dt="2024-10-25T10:53:34.159" v="933" actId="478"/>
          <ac:spMkLst>
            <pc:docMk/>
            <pc:sldMk cId="582019328" sldId="347"/>
            <ac:spMk id="5" creationId="{0AD1E1A6-55D1-4A2F-F36F-E1C0DB1D9F39}"/>
          </ac:spMkLst>
        </pc:spChg>
        <pc:spChg chg="mod">
          <ac:chgData name="Bjørn Marius Narjord" userId="13fd30edbe2c8264" providerId="LiveId" clId="{5D585F25-68B3-431C-868B-A2AE68E791EE}" dt="2024-10-25T10:56:39.972" v="967" actId="20577"/>
          <ac:spMkLst>
            <pc:docMk/>
            <pc:sldMk cId="582019328" sldId="347"/>
            <ac:spMk id="7" creationId="{C4CD1F48-4DC9-FF09-4B49-44F85CF42A1D}"/>
          </ac:spMkLst>
        </pc:spChg>
        <pc:spChg chg="add mod">
          <ac:chgData name="Bjørn Marius Narjord" userId="13fd30edbe2c8264" providerId="LiveId" clId="{5D585F25-68B3-431C-868B-A2AE68E791EE}" dt="2024-10-25T11:21:15.001" v="2859" actId="1076"/>
          <ac:spMkLst>
            <pc:docMk/>
            <pc:sldMk cId="582019328" sldId="347"/>
            <ac:spMk id="9" creationId="{C08E7A7A-4C87-489B-0AF7-F2F9C534090C}"/>
          </ac:spMkLst>
        </pc:spChg>
        <pc:spChg chg="add mod">
          <ac:chgData name="Bjørn Marius Narjord" userId="13fd30edbe2c8264" providerId="LiveId" clId="{5D585F25-68B3-431C-868B-A2AE68E791EE}" dt="2024-10-25T11:20:57.595" v="2834" actId="20577"/>
          <ac:spMkLst>
            <pc:docMk/>
            <pc:sldMk cId="582019328" sldId="347"/>
            <ac:spMk id="10" creationId="{FC3AB157-5F75-DD02-5BF4-D4BCA692F024}"/>
          </ac:spMkLst>
        </pc:spChg>
        <pc:picChg chg="del">
          <ac:chgData name="Bjørn Marius Narjord" userId="13fd30edbe2c8264" providerId="LiveId" clId="{5D585F25-68B3-431C-868B-A2AE68E791EE}" dt="2024-10-25T10:29:02.870" v="728" actId="478"/>
          <ac:picMkLst>
            <pc:docMk/>
            <pc:sldMk cId="582019328" sldId="347"/>
            <ac:picMk id="3" creationId="{BA478186-65AE-3389-CB78-12E13D8CE29D}"/>
          </ac:picMkLst>
        </pc:picChg>
        <pc:picChg chg="add del mod modCrop">
          <ac:chgData name="Bjørn Marius Narjord" userId="13fd30edbe2c8264" providerId="LiveId" clId="{5D585F25-68B3-431C-868B-A2AE68E791EE}" dt="2024-10-25T10:53:29.247" v="931" actId="478"/>
          <ac:picMkLst>
            <pc:docMk/>
            <pc:sldMk cId="582019328" sldId="347"/>
            <ac:picMk id="4" creationId="{30A522DE-0B3C-0D23-9842-6EAF6F803CFE}"/>
          </ac:picMkLst>
        </pc:picChg>
        <pc:picChg chg="add mod modCrop">
          <ac:chgData name="Bjørn Marius Narjord" userId="13fd30edbe2c8264" providerId="LiveId" clId="{5D585F25-68B3-431C-868B-A2AE68E791EE}" dt="2024-10-25T11:21:01.615" v="2854" actId="1036"/>
          <ac:picMkLst>
            <pc:docMk/>
            <pc:sldMk cId="582019328" sldId="347"/>
            <ac:picMk id="8" creationId="{91E335C7-498F-F64A-BD00-0A6392A59364}"/>
          </ac:picMkLst>
        </pc:picChg>
      </pc:sldChg>
      <pc:sldChg chg="addSp modSp add mod">
        <pc:chgData name="Bjørn Marius Narjord" userId="13fd30edbe2c8264" providerId="LiveId" clId="{5D585F25-68B3-431C-868B-A2AE68E791EE}" dt="2024-10-22T20:09:12.705" v="103" actId="20577"/>
        <pc:sldMkLst>
          <pc:docMk/>
          <pc:sldMk cId="3967796857" sldId="348"/>
        </pc:sldMkLst>
        <pc:spChg chg="add mod">
          <ac:chgData name="Bjørn Marius Narjord" userId="13fd30edbe2c8264" providerId="LiveId" clId="{5D585F25-68B3-431C-868B-A2AE68E791EE}" dt="2024-10-22T20:09:12.705" v="103" actId="20577"/>
          <ac:spMkLst>
            <pc:docMk/>
            <pc:sldMk cId="3967796857" sldId="348"/>
            <ac:spMk id="4" creationId="{1BF0BC40-3CC7-A562-AA40-9E7394F25976}"/>
          </ac:spMkLst>
        </pc:spChg>
        <pc:spChg chg="add mod">
          <ac:chgData name="Bjørn Marius Narjord" userId="13fd30edbe2c8264" providerId="LiveId" clId="{5D585F25-68B3-431C-868B-A2AE68E791EE}" dt="2024-10-22T20:08:59.510" v="94" actId="1036"/>
          <ac:spMkLst>
            <pc:docMk/>
            <pc:sldMk cId="3967796857" sldId="348"/>
            <ac:spMk id="5" creationId="{C9DE143A-99C6-56B5-78AC-7F33A0DF6885}"/>
          </ac:spMkLst>
        </pc:spChg>
        <pc:spChg chg="mod">
          <ac:chgData name="Bjørn Marius Narjord" userId="13fd30edbe2c8264" providerId="LiveId" clId="{5D585F25-68B3-431C-868B-A2AE68E791EE}" dt="2024-10-22T20:03:18.823" v="50" actId="20577"/>
          <ac:spMkLst>
            <pc:docMk/>
            <pc:sldMk cId="3967796857" sldId="348"/>
            <ac:spMk id="7" creationId="{63244401-6FC2-C3BF-9B07-538686C856DF}"/>
          </ac:spMkLst>
        </pc:spChg>
        <pc:picChg chg="add mod modCrop">
          <ac:chgData name="Bjørn Marius Narjord" userId="13fd30edbe2c8264" providerId="LiveId" clId="{5D585F25-68B3-431C-868B-A2AE68E791EE}" dt="2024-10-22T20:03:05.554" v="38" actId="1076"/>
          <ac:picMkLst>
            <pc:docMk/>
            <pc:sldMk cId="3967796857" sldId="348"/>
            <ac:picMk id="3" creationId="{3046A502-B78C-D017-A74A-0D170E3CF1EE}"/>
          </ac:picMkLst>
        </pc:picChg>
      </pc:sldChg>
      <pc:sldChg chg="addSp delSp modSp add mod">
        <pc:chgData name="Bjørn Marius Narjord" userId="13fd30edbe2c8264" providerId="LiveId" clId="{5D585F25-68B3-431C-868B-A2AE68E791EE}" dt="2024-10-22T20:05:46.691" v="69" actId="1076"/>
        <pc:sldMkLst>
          <pc:docMk/>
          <pc:sldMk cId="1717368935" sldId="349"/>
        </pc:sldMkLst>
        <pc:spChg chg="mod">
          <ac:chgData name="Bjørn Marius Narjord" userId="13fd30edbe2c8264" providerId="LiveId" clId="{5D585F25-68B3-431C-868B-A2AE68E791EE}" dt="2024-10-22T20:05:37.101" v="63" actId="20577"/>
          <ac:spMkLst>
            <pc:docMk/>
            <pc:sldMk cId="1717368935" sldId="349"/>
            <ac:spMk id="7" creationId="{D99FA0C4-EAFE-BF8B-2802-754BBCC0BC11}"/>
          </ac:spMkLst>
        </pc:spChg>
        <pc:picChg chg="del">
          <ac:chgData name="Bjørn Marius Narjord" userId="13fd30edbe2c8264" providerId="LiveId" clId="{5D585F25-68B3-431C-868B-A2AE68E791EE}" dt="2024-10-22T20:05:30.288" v="60" actId="478"/>
          <ac:picMkLst>
            <pc:docMk/>
            <pc:sldMk cId="1717368935" sldId="349"/>
            <ac:picMk id="3" creationId="{13401BC7-7956-5CBA-7424-7A14217769F0}"/>
          </ac:picMkLst>
        </pc:picChg>
        <pc:picChg chg="add mod modCrop">
          <ac:chgData name="Bjørn Marius Narjord" userId="13fd30edbe2c8264" providerId="LiveId" clId="{5D585F25-68B3-431C-868B-A2AE68E791EE}" dt="2024-10-22T20:05:46.691" v="69" actId="1076"/>
          <ac:picMkLst>
            <pc:docMk/>
            <pc:sldMk cId="1717368935" sldId="349"/>
            <ac:picMk id="4" creationId="{E40D30FA-20E7-72C5-15FA-EF3D496C956D}"/>
          </ac:picMkLst>
        </pc:picChg>
      </pc:sldChg>
      <pc:sldChg chg="addSp delSp modSp add mod">
        <pc:chgData name="Bjørn Marius Narjord" userId="13fd30edbe2c8264" providerId="LiveId" clId="{5D585F25-68B3-431C-868B-A2AE68E791EE}" dt="2024-10-22T20:18:52.133" v="316" actId="20577"/>
        <pc:sldMkLst>
          <pc:docMk/>
          <pc:sldMk cId="759626166" sldId="350"/>
        </pc:sldMkLst>
        <pc:spChg chg="mod">
          <ac:chgData name="Bjørn Marius Narjord" userId="13fd30edbe2c8264" providerId="LiveId" clId="{5D585F25-68B3-431C-868B-A2AE68E791EE}" dt="2024-10-22T20:18:52.133" v="316" actId="20577"/>
          <ac:spMkLst>
            <pc:docMk/>
            <pc:sldMk cId="759626166" sldId="350"/>
            <ac:spMk id="7" creationId="{166B503F-155A-1C92-92AA-3E22F173B97F}"/>
          </ac:spMkLst>
        </pc:spChg>
        <pc:picChg chg="del mod modCrop">
          <ac:chgData name="Bjørn Marius Narjord" userId="13fd30edbe2c8264" providerId="LiveId" clId="{5D585F25-68B3-431C-868B-A2AE68E791EE}" dt="2024-10-22T20:18:03.739" v="304" actId="478"/>
          <ac:picMkLst>
            <pc:docMk/>
            <pc:sldMk cId="759626166" sldId="350"/>
            <ac:picMk id="3" creationId="{16346290-5880-652A-9024-3773A61D34FB}"/>
          </ac:picMkLst>
        </pc:picChg>
        <pc:picChg chg="add mod modCrop">
          <ac:chgData name="Bjørn Marius Narjord" userId="13fd30edbe2c8264" providerId="LiveId" clId="{5D585F25-68B3-431C-868B-A2AE68E791EE}" dt="2024-10-22T20:18:21.301" v="314" actId="1036"/>
          <ac:picMkLst>
            <pc:docMk/>
            <pc:sldMk cId="759626166" sldId="350"/>
            <ac:picMk id="4" creationId="{F4496377-C9B1-C01C-45CF-3817CC8A0F68}"/>
          </ac:picMkLst>
        </pc:picChg>
      </pc:sldChg>
      <pc:sldChg chg="addSp modSp add del mod">
        <pc:chgData name="Bjørn Marius Narjord" userId="13fd30edbe2c8264" providerId="LiveId" clId="{5D585F25-68B3-431C-868B-A2AE68E791EE}" dt="2024-10-22T20:26:08.014" v="370" actId="2696"/>
        <pc:sldMkLst>
          <pc:docMk/>
          <pc:sldMk cId="2157268290" sldId="351"/>
        </pc:sldMkLst>
        <pc:picChg chg="add mod modCrop">
          <ac:chgData name="Bjørn Marius Narjord" userId="13fd30edbe2c8264" providerId="LiveId" clId="{5D585F25-68B3-431C-868B-A2AE68E791EE}" dt="2024-10-22T20:25:46.338" v="368" actId="14100"/>
          <ac:picMkLst>
            <pc:docMk/>
            <pc:sldMk cId="2157268290" sldId="351"/>
            <ac:picMk id="3" creationId="{34495E75-1498-C830-DF70-FC313BB01086}"/>
          </ac:picMkLst>
        </pc:picChg>
      </pc:sldChg>
      <pc:sldChg chg="delSp add mod ord">
        <pc:chgData name="Bjørn Marius Narjord" userId="13fd30edbe2c8264" providerId="LiveId" clId="{5D585F25-68B3-431C-868B-A2AE68E791EE}" dt="2024-10-25T11:21:44.278" v="2861"/>
        <pc:sldMkLst>
          <pc:docMk/>
          <pc:sldMk cId="2760031787" sldId="351"/>
        </pc:sldMkLst>
        <pc:spChg chg="del">
          <ac:chgData name="Bjørn Marius Narjord" userId="13fd30edbe2c8264" providerId="LiveId" clId="{5D585F25-68B3-431C-868B-A2AE68E791EE}" dt="2024-10-25T11:16:49.487" v="2778" actId="478"/>
          <ac:spMkLst>
            <pc:docMk/>
            <pc:sldMk cId="2760031787" sldId="351"/>
            <ac:spMk id="5" creationId="{563A1F4D-2525-A0AD-6AAE-78E934322809}"/>
          </ac:spMkLst>
        </pc:spChg>
      </pc:sldChg>
      <pc:sldChg chg="addSp delSp modSp add mod ord">
        <pc:chgData name="Bjørn Marius Narjord" userId="13fd30edbe2c8264" providerId="LiveId" clId="{5D585F25-68B3-431C-868B-A2AE68E791EE}" dt="2024-10-25T11:21:44.278" v="2861"/>
        <pc:sldMkLst>
          <pc:docMk/>
          <pc:sldMk cId="697485432" sldId="352"/>
        </pc:sldMkLst>
        <pc:spChg chg="del">
          <ac:chgData name="Bjørn Marius Narjord" userId="13fd30edbe2c8264" providerId="LiveId" clId="{5D585F25-68B3-431C-868B-A2AE68E791EE}" dt="2024-10-25T10:57:13.297" v="975" actId="478"/>
          <ac:spMkLst>
            <pc:docMk/>
            <pc:sldMk cId="697485432" sldId="352"/>
            <ac:spMk id="5" creationId="{1FD7A9DE-F611-3690-ACC8-09F1EBFDA32E}"/>
          </ac:spMkLst>
        </pc:spChg>
        <pc:spChg chg="mod">
          <ac:chgData name="Bjørn Marius Narjord" userId="13fd30edbe2c8264" providerId="LiveId" clId="{5D585F25-68B3-431C-868B-A2AE68E791EE}" dt="2024-10-25T10:58:03.130" v="1044" actId="20577"/>
          <ac:spMkLst>
            <pc:docMk/>
            <pc:sldMk cId="697485432" sldId="352"/>
            <ac:spMk id="7" creationId="{F9164E79-A625-76CE-B5EB-33D5B66ED340}"/>
          </ac:spMkLst>
        </pc:spChg>
        <pc:picChg chg="add mod modCrop">
          <ac:chgData name="Bjørn Marius Narjord" userId="13fd30edbe2c8264" providerId="LiveId" clId="{5D585F25-68B3-431C-868B-A2AE68E791EE}" dt="2024-10-25T10:57:17.921" v="976" actId="1076"/>
          <ac:picMkLst>
            <pc:docMk/>
            <pc:sldMk cId="697485432" sldId="352"/>
            <ac:picMk id="3" creationId="{A0FB9F11-0EE6-0607-9049-1B33A2AFE557}"/>
          </ac:picMkLst>
        </pc:picChg>
        <pc:picChg chg="del">
          <ac:chgData name="Bjørn Marius Narjord" userId="13fd30edbe2c8264" providerId="LiveId" clId="{5D585F25-68B3-431C-868B-A2AE68E791EE}" dt="2024-10-25T10:56:51.113" v="968" actId="478"/>
          <ac:picMkLst>
            <pc:docMk/>
            <pc:sldMk cId="697485432" sldId="352"/>
            <ac:picMk id="4" creationId="{C56AFA17-9FEA-0494-6FF8-7F99E4F5A3DE}"/>
          </ac:picMkLst>
        </pc:picChg>
      </pc:sldChg>
      <pc:sldChg chg="modSp new mod ord">
        <pc:chgData name="Bjørn Marius Narjord" userId="13fd30edbe2c8264" providerId="LiveId" clId="{5D585F25-68B3-431C-868B-A2AE68E791EE}" dt="2024-10-25T11:21:48.892" v="2863"/>
        <pc:sldMkLst>
          <pc:docMk/>
          <pc:sldMk cId="3396948757" sldId="353"/>
        </pc:sldMkLst>
        <pc:spChg chg="mod">
          <ac:chgData name="Bjørn Marius Narjord" userId="13fd30edbe2c8264" providerId="LiveId" clId="{5D585F25-68B3-431C-868B-A2AE68E791EE}" dt="2024-10-25T11:14:08.446" v="2568" actId="2711"/>
          <ac:spMkLst>
            <pc:docMk/>
            <pc:sldMk cId="3396948757" sldId="353"/>
            <ac:spMk id="2" creationId="{F8FE731B-E330-32B9-962C-1D00F5E5004E}"/>
          </ac:spMkLst>
        </pc:spChg>
        <pc:spChg chg="mod">
          <ac:chgData name="Bjørn Marius Narjord" userId="13fd30edbe2c8264" providerId="LiveId" clId="{5D585F25-68B3-431C-868B-A2AE68E791EE}" dt="2024-10-25T11:16:20.353" v="2777" actId="20577"/>
          <ac:spMkLst>
            <pc:docMk/>
            <pc:sldMk cId="3396948757" sldId="353"/>
            <ac:spMk id="3" creationId="{1DC7D014-DFC9-CCA3-FA52-5B0A42CC5BBD}"/>
          </ac:spMkLst>
        </pc:spChg>
      </pc:sldChg>
      <pc:sldChg chg="addSp delSp modSp mod ord">
        <pc:chgData name="Bjørn Marius Narjord" userId="13fd30edbe2c8264" providerId="LiveId" clId="{5D585F25-68B3-431C-868B-A2AE68E791EE}" dt="2024-10-25T11:12:59.180" v="2519" actId="20577"/>
        <pc:sldMkLst>
          <pc:docMk/>
          <pc:sldMk cId="2806284477" sldId="354"/>
        </pc:sldMkLst>
        <pc:spChg chg="mod">
          <ac:chgData name="Bjørn Marius Narjord" userId="13fd30edbe2c8264" providerId="LiveId" clId="{5D585F25-68B3-431C-868B-A2AE68E791EE}" dt="2024-10-25T11:12:51.302" v="2517" actId="20577"/>
          <ac:spMkLst>
            <pc:docMk/>
            <pc:sldMk cId="2806284477" sldId="354"/>
            <ac:spMk id="6" creationId="{80DE8680-455F-10D2-CBF3-9E761FE467E3}"/>
          </ac:spMkLst>
        </pc:spChg>
        <pc:spChg chg="mod">
          <ac:chgData name="Bjørn Marius Narjord" userId="13fd30edbe2c8264" providerId="LiveId" clId="{5D585F25-68B3-431C-868B-A2AE68E791EE}" dt="2024-10-25T11:12:49.369" v="2515" actId="20577"/>
          <ac:spMkLst>
            <pc:docMk/>
            <pc:sldMk cId="2806284477" sldId="354"/>
            <ac:spMk id="8" creationId="{83149463-F120-91D5-A112-0AF0421AF78E}"/>
          </ac:spMkLst>
        </pc:spChg>
        <pc:spChg chg="mod">
          <ac:chgData name="Bjørn Marius Narjord" userId="13fd30edbe2c8264" providerId="LiveId" clId="{5D585F25-68B3-431C-868B-A2AE68E791EE}" dt="2024-10-25T11:12:59.180" v="2519" actId="20577"/>
          <ac:spMkLst>
            <pc:docMk/>
            <pc:sldMk cId="2806284477" sldId="354"/>
            <ac:spMk id="91" creationId="{00000000-0000-0000-0000-000000000000}"/>
          </ac:spMkLst>
        </pc:spChg>
        <pc:picChg chg="add del mod modCrop">
          <ac:chgData name="Bjørn Marius Narjord" userId="13fd30edbe2c8264" providerId="LiveId" clId="{5D585F25-68B3-431C-868B-A2AE68E791EE}" dt="2024-10-25T11:10:36.880" v="2452" actId="478"/>
          <ac:picMkLst>
            <pc:docMk/>
            <pc:sldMk cId="2806284477" sldId="354"/>
            <ac:picMk id="14" creationId="{6D86FE8B-AF63-73E6-29A5-F67A908AE211}"/>
          </ac:picMkLst>
        </pc:picChg>
      </pc:sldChg>
      <pc:sldChg chg="addSp delSp modSp new mod">
        <pc:chgData name="Bjørn Marius Narjord" userId="13fd30edbe2c8264" providerId="LiveId" clId="{5D585F25-68B3-431C-868B-A2AE68E791EE}" dt="2024-10-25T11:11:47.606" v="2513" actId="20577"/>
        <pc:sldMkLst>
          <pc:docMk/>
          <pc:sldMk cId="3141068693" sldId="355"/>
        </pc:sldMkLst>
        <pc:spChg chg="del mod">
          <ac:chgData name="Bjørn Marius Narjord" userId="13fd30edbe2c8264" providerId="LiveId" clId="{5D585F25-68B3-431C-868B-A2AE68E791EE}" dt="2024-10-25T11:11:22.235" v="2487" actId="478"/>
          <ac:spMkLst>
            <pc:docMk/>
            <pc:sldMk cId="3141068693" sldId="355"/>
            <ac:spMk id="2" creationId="{B78720F2-F90E-B1F3-7FD8-4F38E272491F}"/>
          </ac:spMkLst>
        </pc:spChg>
        <pc:spChg chg="add del mod">
          <ac:chgData name="Bjørn Marius Narjord" userId="13fd30edbe2c8264" providerId="LiveId" clId="{5D585F25-68B3-431C-868B-A2AE68E791EE}" dt="2024-10-25T11:11:27.221" v="2489" actId="478"/>
          <ac:spMkLst>
            <pc:docMk/>
            <pc:sldMk cId="3141068693" sldId="355"/>
            <ac:spMk id="6" creationId="{131FCEB3-21BD-D58A-F9A4-B194613F0235}"/>
          </ac:spMkLst>
        </pc:spChg>
        <pc:spChg chg="add mod">
          <ac:chgData name="Bjørn Marius Narjord" userId="13fd30edbe2c8264" providerId="LiveId" clId="{5D585F25-68B3-431C-868B-A2AE68E791EE}" dt="2024-10-25T11:11:47.606" v="2513" actId="20577"/>
          <ac:spMkLst>
            <pc:docMk/>
            <pc:sldMk cId="3141068693" sldId="355"/>
            <ac:spMk id="7" creationId="{8BE1EA72-4C16-6958-ABD4-35473EA29551}"/>
          </ac:spMkLst>
        </pc:spChg>
        <pc:picChg chg="add mod">
          <ac:chgData name="Bjørn Marius Narjord" userId="13fd30edbe2c8264" providerId="LiveId" clId="{5D585F25-68B3-431C-868B-A2AE68E791EE}" dt="2024-10-25T11:10:48.834" v="2455" actId="14100"/>
          <ac:picMkLst>
            <pc:docMk/>
            <pc:sldMk cId="3141068693" sldId="355"/>
            <ac:picMk id="4" creationId="{6136C1E9-4FDD-5D6C-7137-4EFD2F45DE46}"/>
          </ac:picMkLst>
        </pc:picChg>
        <pc:cxnChg chg="add mod">
          <ac:chgData name="Bjørn Marius Narjord" userId="13fd30edbe2c8264" providerId="LiveId" clId="{5D585F25-68B3-431C-868B-A2AE68E791EE}" dt="2024-10-25T11:11:35.492" v="2490"/>
          <ac:cxnSpMkLst>
            <pc:docMk/>
            <pc:sldMk cId="3141068693" sldId="355"/>
            <ac:cxnSpMk id="8" creationId="{81913E30-7CFE-2A13-607F-07674CC9EC6C}"/>
          </ac:cxnSpMkLst>
        </pc:cxnChg>
      </pc:sldChg>
    </pc:docChg>
  </pc:docChgLst>
  <pc:docChgLst>
    <pc:chgData name="Bjørn Marius Narjord" userId="13fd30edbe2c8264" providerId="LiveId" clId="{40817715-1C84-4660-BE30-EE3F630A8242}"/>
    <pc:docChg chg="addSld delSld modSld">
      <pc:chgData name="Bjørn Marius Narjord" userId="13fd30edbe2c8264" providerId="LiveId" clId="{40817715-1C84-4660-BE30-EE3F630A8242}" dt="2024-04-16T19:29:20.856" v="39" actId="2696"/>
      <pc:docMkLst>
        <pc:docMk/>
      </pc:docMkLst>
      <pc:sldChg chg="del">
        <pc:chgData name="Bjørn Marius Narjord" userId="13fd30edbe2c8264" providerId="LiveId" clId="{40817715-1C84-4660-BE30-EE3F630A8242}" dt="2024-04-16T19:29:20.856" v="39" actId="2696"/>
        <pc:sldMkLst>
          <pc:docMk/>
          <pc:sldMk cId="0" sldId="302"/>
        </pc:sldMkLst>
      </pc:sldChg>
      <pc:sldChg chg="add">
        <pc:chgData name="Bjørn Marius Narjord" userId="13fd30edbe2c8264" providerId="LiveId" clId="{40817715-1C84-4660-BE30-EE3F630A8242}" dt="2024-04-16T19:16:39.233" v="0" actId="2890"/>
        <pc:sldMkLst>
          <pc:docMk/>
          <pc:sldMk cId="2035837167" sldId="333"/>
        </pc:sldMkLst>
      </pc:sldChg>
      <pc:sldChg chg="modSp add mod">
        <pc:chgData name="Bjørn Marius Narjord" userId="13fd30edbe2c8264" providerId="LiveId" clId="{40817715-1C84-4660-BE30-EE3F630A8242}" dt="2024-04-16T19:29:07.271" v="38" actId="20577"/>
        <pc:sldMkLst>
          <pc:docMk/>
          <pc:sldMk cId="3564031570" sldId="334"/>
        </pc:sldMkLst>
        <pc:spChg chg="mod">
          <ac:chgData name="Bjørn Marius Narjord" userId="13fd30edbe2c8264" providerId="LiveId" clId="{40817715-1C84-4660-BE30-EE3F630A8242}" dt="2024-04-16T19:26:04.691" v="4" actId="20577"/>
          <ac:spMkLst>
            <pc:docMk/>
            <pc:sldMk cId="3564031570" sldId="334"/>
            <ac:spMk id="995" creationId="{00000000-0000-0000-0000-000000000000}"/>
          </ac:spMkLst>
        </pc:spChg>
        <pc:spChg chg="mod">
          <ac:chgData name="Bjørn Marius Narjord" userId="13fd30edbe2c8264" providerId="LiveId" clId="{40817715-1C84-4660-BE30-EE3F630A8242}" dt="2024-04-16T19:29:07.271" v="38" actId="20577"/>
          <ac:spMkLst>
            <pc:docMk/>
            <pc:sldMk cId="3564031570" sldId="334"/>
            <ac:spMk id="1002" creationId="{00000000-0000-0000-0000-000000000000}"/>
          </ac:spMkLst>
        </pc:spChg>
        <pc:spChg chg="mod">
          <ac:chgData name="Bjørn Marius Narjord" userId="13fd30edbe2c8264" providerId="LiveId" clId="{40817715-1C84-4660-BE30-EE3F630A8242}" dt="2024-04-16T19:28:53.053" v="34" actId="20577"/>
          <ac:spMkLst>
            <pc:docMk/>
            <pc:sldMk cId="3564031570" sldId="334"/>
            <ac:spMk id="1004" creationId="{00000000-0000-0000-0000-000000000000}"/>
          </ac:spMkLst>
        </pc:spChg>
        <pc:spChg chg="mod">
          <ac:chgData name="Bjørn Marius Narjord" userId="13fd30edbe2c8264" providerId="LiveId" clId="{40817715-1C84-4660-BE30-EE3F630A8242}" dt="2024-04-16T19:27:48.974" v="30" actId="20577"/>
          <ac:spMkLst>
            <pc:docMk/>
            <pc:sldMk cId="3564031570" sldId="334"/>
            <ac:spMk id="1008" creationId="{00000000-0000-0000-0000-000000000000}"/>
          </ac:spMkLst>
        </pc:spChg>
      </pc:sldChg>
    </pc:docChg>
  </pc:docChgLst>
  <pc:docChgLst>
    <pc:chgData name="Bjørn Marius Narjord" userId="13fd30edbe2c8264" providerId="LiveId" clId="{0A85351B-0314-4077-8A9D-3F1BCE3BB2B3}"/>
    <pc:docChg chg="modSld">
      <pc:chgData name="Bjørn Marius Narjord" userId="13fd30edbe2c8264" providerId="LiveId" clId="{0A85351B-0314-4077-8A9D-3F1BCE3BB2B3}" dt="2024-06-17T08:03:13.464" v="0" actId="20577"/>
      <pc:docMkLst>
        <pc:docMk/>
      </pc:docMkLst>
      <pc:sldChg chg="modSp mod">
        <pc:chgData name="Bjørn Marius Narjord" userId="13fd30edbe2c8264" providerId="LiveId" clId="{0A85351B-0314-4077-8A9D-3F1BCE3BB2B3}" dt="2024-06-17T08:03:13.464" v="0" actId="20577"/>
        <pc:sldMkLst>
          <pc:docMk/>
          <pc:sldMk cId="3564031570" sldId="334"/>
        </pc:sldMkLst>
        <pc:spChg chg="mod">
          <ac:chgData name="Bjørn Marius Narjord" userId="13fd30edbe2c8264" providerId="LiveId" clId="{0A85351B-0314-4077-8A9D-3F1BCE3BB2B3}" dt="2024-06-17T08:03:13.464" v="0" actId="20577"/>
          <ac:spMkLst>
            <pc:docMk/>
            <pc:sldMk cId="3564031570" sldId="334"/>
            <ac:spMk id="9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nductor.com/academy/seo-report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nductor.com/academy/seo-report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5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55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83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82CBB2F-0034-F71A-22E9-144DFD848433}"/>
            </a:ext>
          </a:extLst>
        </p:cNvPr>
        <p:cNvGrpSpPr/>
        <p:nvPr/>
      </p:nvGrpSpPr>
      <p:grpSpPr>
        <a:xfrm>
          <a:off x="0" y="0"/>
          <a:ext cx="0" cy="0"/>
          <a:chOff x="0" y="0"/>
          <a:chExt cx="0" cy="0"/>
        </a:xfrm>
      </p:grpSpPr>
      <p:sp>
        <p:nvSpPr>
          <p:cNvPr id="60" name="Google Shape;60;g2f865ddbe9_0_146:notes">
            <a:extLst>
              <a:ext uri="{FF2B5EF4-FFF2-40B4-BE49-F238E27FC236}">
                <a16:creationId xmlns:a16="http://schemas.microsoft.com/office/drawing/2014/main" id="{1A302791-9BAB-C74B-B9E0-8AB125B2C2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a:extLst>
              <a:ext uri="{FF2B5EF4-FFF2-40B4-BE49-F238E27FC236}">
                <a16:creationId xmlns:a16="http://schemas.microsoft.com/office/drawing/2014/main" id="{EE0C7FEA-7AA8-41EA-DA61-95F70E234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48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929CF91-3CCD-F26F-BB70-22E504EE882A}"/>
            </a:ext>
          </a:extLst>
        </p:cNvPr>
        <p:cNvGrpSpPr/>
        <p:nvPr/>
      </p:nvGrpSpPr>
      <p:grpSpPr>
        <a:xfrm>
          <a:off x="0" y="0"/>
          <a:ext cx="0" cy="0"/>
          <a:chOff x="0" y="0"/>
          <a:chExt cx="0" cy="0"/>
        </a:xfrm>
      </p:grpSpPr>
      <p:sp>
        <p:nvSpPr>
          <p:cNvPr id="60" name="Google Shape;60;g2f865ddbe9_0_146:notes">
            <a:extLst>
              <a:ext uri="{FF2B5EF4-FFF2-40B4-BE49-F238E27FC236}">
                <a16:creationId xmlns:a16="http://schemas.microsoft.com/office/drawing/2014/main" id="{14CFB483-8A5D-BAD5-B678-001BD4D197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a:extLst>
              <a:ext uri="{FF2B5EF4-FFF2-40B4-BE49-F238E27FC236}">
                <a16:creationId xmlns:a16="http://schemas.microsoft.com/office/drawing/2014/main" id="{932184A6-BC77-F185-D733-4E340B1BD3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45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e1032d821d_0_1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e1032d821d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Start by outlining the goals for the quarter that you’re going to be reporting on so the audience gets a refresher.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3"/>
              </a:rPr>
              <a:t>https://www.conductor.com/academy/seo-reporting/</a:t>
            </a:r>
            <a:endParaRPr/>
          </a:p>
        </p:txBody>
      </p:sp>
    </p:spTree>
    <p:extLst>
      <p:ext uri="{BB962C8B-B14F-4D97-AF65-F5344CB8AC3E}">
        <p14:creationId xmlns:p14="http://schemas.microsoft.com/office/powerpoint/2010/main" val="165053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e1032d821d_0_1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e1032d821d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Start by outlining the goals for the quarter that you’re going to be reporting on so the audience gets a refresher.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3"/>
              </a:rPr>
              <a:t>https://www.conductor.com/academy/seo-reporting/</a:t>
            </a:r>
            <a:endParaRPr/>
          </a:p>
        </p:txBody>
      </p:sp>
    </p:spTree>
    <p:extLst>
      <p:ext uri="{BB962C8B-B14F-4D97-AF65-F5344CB8AC3E}">
        <p14:creationId xmlns:p14="http://schemas.microsoft.com/office/powerpoint/2010/main" val="6762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f865ddbe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f865ddbe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66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41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344693F0-43D5-31AE-B0C9-646CFD96209A}"/>
            </a:ext>
          </a:extLst>
        </p:cNvPr>
        <p:cNvGrpSpPr/>
        <p:nvPr/>
      </p:nvGrpSpPr>
      <p:grpSpPr>
        <a:xfrm>
          <a:off x="0" y="0"/>
          <a:ext cx="0" cy="0"/>
          <a:chOff x="0" y="0"/>
          <a:chExt cx="0" cy="0"/>
        </a:xfrm>
      </p:grpSpPr>
      <p:sp>
        <p:nvSpPr>
          <p:cNvPr id="60" name="Google Shape;60;g2f865ddbe9_0_146:notes">
            <a:extLst>
              <a:ext uri="{FF2B5EF4-FFF2-40B4-BE49-F238E27FC236}">
                <a16:creationId xmlns:a16="http://schemas.microsoft.com/office/drawing/2014/main" id="{7C41CF87-05D2-C39A-3C27-4CECC8257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a:extLst>
              <a:ext uri="{FF2B5EF4-FFF2-40B4-BE49-F238E27FC236}">
                <a16:creationId xmlns:a16="http://schemas.microsoft.com/office/drawing/2014/main" id="{B9A78DC5-3F37-F49B-78FF-B9F0562A0F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53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31947FD6-39CE-CF98-2D6D-9366F2A7AABC}"/>
            </a:ext>
          </a:extLst>
        </p:cNvPr>
        <p:cNvGrpSpPr/>
        <p:nvPr/>
      </p:nvGrpSpPr>
      <p:grpSpPr>
        <a:xfrm>
          <a:off x="0" y="0"/>
          <a:ext cx="0" cy="0"/>
          <a:chOff x="0" y="0"/>
          <a:chExt cx="0" cy="0"/>
        </a:xfrm>
      </p:grpSpPr>
      <p:sp>
        <p:nvSpPr>
          <p:cNvPr id="60" name="Google Shape;60;g2f865ddbe9_0_146:notes">
            <a:extLst>
              <a:ext uri="{FF2B5EF4-FFF2-40B4-BE49-F238E27FC236}">
                <a16:creationId xmlns:a16="http://schemas.microsoft.com/office/drawing/2014/main" id="{AB5D5659-1E04-D3CF-D24E-B3E3363734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a:extLst>
              <a:ext uri="{FF2B5EF4-FFF2-40B4-BE49-F238E27FC236}">
                <a16:creationId xmlns:a16="http://schemas.microsoft.com/office/drawing/2014/main" id="{0CEEA06F-8A00-9230-5C53-35424C99F9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70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D1057620-A681-B93A-C81B-D6CA8314ED42}"/>
            </a:ext>
          </a:extLst>
        </p:cNvPr>
        <p:cNvGrpSpPr/>
        <p:nvPr/>
      </p:nvGrpSpPr>
      <p:grpSpPr>
        <a:xfrm>
          <a:off x="0" y="0"/>
          <a:ext cx="0" cy="0"/>
          <a:chOff x="0" y="0"/>
          <a:chExt cx="0" cy="0"/>
        </a:xfrm>
      </p:grpSpPr>
      <p:sp>
        <p:nvSpPr>
          <p:cNvPr id="60" name="Google Shape;60;g2f865ddbe9_0_146:notes">
            <a:extLst>
              <a:ext uri="{FF2B5EF4-FFF2-40B4-BE49-F238E27FC236}">
                <a16:creationId xmlns:a16="http://schemas.microsoft.com/office/drawing/2014/main" id="{F0DE77D5-CE29-F2A0-DF61-B1BB1EBF54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a:extLst>
              <a:ext uri="{FF2B5EF4-FFF2-40B4-BE49-F238E27FC236}">
                <a16:creationId xmlns:a16="http://schemas.microsoft.com/office/drawing/2014/main" id="{5E19451E-FA39-F222-3FDA-FFD7613117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7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78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94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0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82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84"/>
        <p:cNvGrpSpPr/>
        <p:nvPr/>
      </p:nvGrpSpPr>
      <p:grpSpPr>
        <a:xfrm>
          <a:off x="0" y="0"/>
          <a:ext cx="0" cy="0"/>
          <a:chOff x="0" y="0"/>
          <a:chExt cx="0" cy="0"/>
        </a:xfrm>
      </p:grpSpPr>
    </p:spTree>
    <p:extLst>
      <p:ext uri="{BB962C8B-B14F-4D97-AF65-F5344CB8AC3E}">
        <p14:creationId xmlns:p14="http://schemas.microsoft.com/office/powerpoint/2010/main" val="28402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tellysbilde">
    <p:bg>
      <p:bgPr>
        <a:solidFill>
          <a:srgbClr val="B85429"/>
        </a:solidFill>
        <a:effectLst/>
      </p:bgPr>
    </p:bg>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1AFA349E-8E38-1A86-9683-509F877C5ED2}"/>
              </a:ext>
            </a:extLst>
          </p:cNvPr>
          <p:cNvSpPr>
            <a:spLocks noGrp="1"/>
          </p:cNvSpPr>
          <p:nvPr>
            <p:ph type="pic" sz="quarter" idx="13"/>
          </p:nvPr>
        </p:nvSpPr>
        <p:spPr>
          <a:xfrm>
            <a:off x="4750095" y="365801"/>
            <a:ext cx="4393905" cy="4777699"/>
          </a:xfrm>
          <a:prstGeom prst="rect">
            <a:avLst/>
          </a:prstGeom>
          <a:solidFill>
            <a:schemeClr val="bg1">
              <a:lumMod val="85000"/>
            </a:schemeClr>
          </a:solidFill>
        </p:spPr>
        <p:txBody>
          <a:bodyPr tIns="1740535"/>
          <a:lstStyle>
            <a:lvl1pPr marL="171441" indent="-171441" algn="ctr" defTabSz="685766" rtl="0" eaLnBrk="1" latinLnBrk="0" hangingPunct="1">
              <a:lnSpc>
                <a:spcPct val="100000"/>
              </a:lnSpc>
              <a:spcBef>
                <a:spcPts val="750"/>
              </a:spcBef>
              <a:buFont typeface="Arial" panose="020B0604020202020204" pitchFamily="34" charset="0"/>
              <a:buNone/>
              <a:defRPr sz="1500"/>
            </a:lvl1pPr>
          </a:lstStyle>
          <a:p>
            <a:r>
              <a:rPr lang="nb-NO"/>
              <a:t>Klikk på ikonet for å legge til et bilde</a:t>
            </a:r>
            <a:endParaRPr lang="sv-SE"/>
          </a:p>
        </p:txBody>
      </p:sp>
      <p:sp>
        <p:nvSpPr>
          <p:cNvPr id="2" name="Tittel 1">
            <a:extLst>
              <a:ext uri="{FF2B5EF4-FFF2-40B4-BE49-F238E27FC236}">
                <a16:creationId xmlns:a16="http://schemas.microsoft.com/office/drawing/2014/main" id="{1AC2168B-921D-B78C-DC10-79868FB4B30C}"/>
              </a:ext>
            </a:extLst>
          </p:cNvPr>
          <p:cNvSpPr>
            <a:spLocks noGrp="1"/>
          </p:cNvSpPr>
          <p:nvPr>
            <p:ph type="ctrTitle"/>
          </p:nvPr>
        </p:nvSpPr>
        <p:spPr>
          <a:xfrm>
            <a:off x="365825" y="1435234"/>
            <a:ext cx="3450303" cy="1709843"/>
          </a:xfrm>
        </p:spPr>
        <p:txBody>
          <a:bodyPr lIns="0" tIns="0" rIns="0" bIns="0" anchor="t">
            <a:noAutofit/>
          </a:bodyPr>
          <a:lstStyle>
            <a:lvl1pPr algn="l">
              <a:lnSpc>
                <a:spcPct val="100000"/>
              </a:lnSpc>
              <a:defRPr sz="3750" b="0">
                <a:solidFill>
                  <a:schemeClr val="lt1"/>
                </a:solidFill>
                <a:latin typeface="+mj-lt"/>
              </a:defRPr>
            </a:lvl1pPr>
          </a:lstStyle>
          <a:p>
            <a:r>
              <a:rPr lang="nb-NO"/>
              <a:t>Klikk for å redigere tittelstil</a:t>
            </a:r>
            <a:endParaRPr lang="sv-SE" dirty="0"/>
          </a:p>
        </p:txBody>
      </p:sp>
      <p:sp>
        <p:nvSpPr>
          <p:cNvPr id="3" name="Undertittel 2">
            <a:extLst>
              <a:ext uri="{FF2B5EF4-FFF2-40B4-BE49-F238E27FC236}">
                <a16:creationId xmlns:a16="http://schemas.microsoft.com/office/drawing/2014/main" id="{7716659C-33F1-54F0-9380-B26C558F4273}"/>
              </a:ext>
            </a:extLst>
          </p:cNvPr>
          <p:cNvSpPr>
            <a:spLocks noGrp="1"/>
          </p:cNvSpPr>
          <p:nvPr>
            <p:ph type="subTitle" idx="1" hasCustomPrompt="1"/>
          </p:nvPr>
        </p:nvSpPr>
        <p:spPr>
          <a:xfrm>
            <a:off x="365825" y="342179"/>
            <a:ext cx="3443828" cy="173124"/>
          </a:xfrm>
        </p:spPr>
        <p:txBody>
          <a:bodyPr wrap="square" lIns="0" tIns="0" rIns="0" bIns="0">
            <a:spAutoFit/>
          </a:bodyPr>
          <a:lstStyle>
            <a:lvl1pPr marL="0" indent="0" algn="l">
              <a:lnSpc>
                <a:spcPct val="100000"/>
              </a:lnSpc>
              <a:spcBef>
                <a:spcPts val="0"/>
              </a:spcBef>
              <a:buNone/>
              <a:defRPr sz="1125"/>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Presentation </a:t>
            </a:r>
            <a:r>
              <a:rPr lang="nb-NO" dirty="0" err="1"/>
              <a:t>audience</a:t>
            </a:r>
            <a:r>
              <a:rPr lang="nb-NO" dirty="0"/>
              <a:t> and date</a:t>
            </a:r>
            <a:endParaRPr lang="sv-SE" dirty="0"/>
          </a:p>
        </p:txBody>
      </p:sp>
      <p:sp>
        <p:nvSpPr>
          <p:cNvPr id="4" name="Plassholder for dato 3">
            <a:extLst>
              <a:ext uri="{FF2B5EF4-FFF2-40B4-BE49-F238E27FC236}">
                <a16:creationId xmlns:a16="http://schemas.microsoft.com/office/drawing/2014/main" id="{3FA12D45-B0C5-4D2F-BD1F-CAA5F6A404EF}"/>
              </a:ext>
            </a:extLst>
          </p:cNvPr>
          <p:cNvSpPr>
            <a:spLocks noGrp="1"/>
          </p:cNvSpPr>
          <p:nvPr>
            <p:ph type="dt" sz="half" idx="10"/>
          </p:nvPr>
        </p:nvSpPr>
        <p:spPr/>
        <p:txBody>
          <a:bodyPr lIns="0" tIns="0" rIns="0" bIns="0"/>
          <a:lstStyle/>
          <a:p>
            <a:fld id="{409601FA-9460-4F6D-8750-148ABCD02DE0}" type="datetime1">
              <a:rPr lang="sv-SE" smtClean="0"/>
              <a:t>2024-10-22</a:t>
            </a:fld>
            <a:endParaRPr lang="sv-SE"/>
          </a:p>
        </p:txBody>
      </p:sp>
      <p:sp>
        <p:nvSpPr>
          <p:cNvPr id="5" name="Plassholder for bunntekst 4">
            <a:extLst>
              <a:ext uri="{FF2B5EF4-FFF2-40B4-BE49-F238E27FC236}">
                <a16:creationId xmlns:a16="http://schemas.microsoft.com/office/drawing/2014/main" id="{82E55BB6-7508-CFD0-1D4E-A7FBBF3C6976}"/>
              </a:ext>
            </a:extLst>
          </p:cNvPr>
          <p:cNvSpPr>
            <a:spLocks noGrp="1"/>
          </p:cNvSpPr>
          <p:nvPr>
            <p:ph type="ftr" sz="quarter" idx="11"/>
          </p:nvPr>
        </p:nvSpPr>
        <p:spPr>
          <a:xfrm>
            <a:off x="0" y="-134359"/>
            <a:ext cx="5401" cy="5771"/>
          </a:xfrm>
        </p:spPr>
        <p:txBody>
          <a:bodyPr lIns="0" tIns="0" rIns="0" bIns="0"/>
          <a:lstStyle>
            <a:lvl1pPr>
              <a:defRPr sz="100"/>
            </a:lvl1pPr>
          </a:lstStyle>
          <a:p>
            <a:endParaRPr lang="sv-SE"/>
          </a:p>
        </p:txBody>
      </p:sp>
      <p:sp>
        <p:nvSpPr>
          <p:cNvPr id="6" name="Plassholder for lysbildenummer 5">
            <a:extLst>
              <a:ext uri="{FF2B5EF4-FFF2-40B4-BE49-F238E27FC236}">
                <a16:creationId xmlns:a16="http://schemas.microsoft.com/office/drawing/2014/main" id="{CEFCBABD-6F8B-2AEE-16D6-903DAEFE2CFA}"/>
              </a:ext>
            </a:extLst>
          </p:cNvPr>
          <p:cNvSpPr>
            <a:spLocks noGrp="1"/>
          </p:cNvSpPr>
          <p:nvPr>
            <p:ph type="sldNum" sz="quarter" idx="12"/>
          </p:nvPr>
        </p:nvSpPr>
        <p:spPr>
          <a:xfrm>
            <a:off x="0" y="-137244"/>
            <a:ext cx="5401" cy="11542"/>
          </a:xfrm>
        </p:spPr>
        <p:txBody>
          <a:bodyPr lIns="0" tIns="0" rIns="0" bIns="0"/>
          <a:lstStyle>
            <a:lvl1pPr>
              <a:defRPr sz="100"/>
            </a:lvl1pPr>
          </a:lstStyle>
          <a:p>
            <a:fld id="{4EADB2E4-2809-4C85-B511-BAACE80F7AD9}" type="slidenum">
              <a:rPr lang="sv-SE" smtClean="0"/>
              <a:pPr/>
              <a:t>‹#›</a:t>
            </a:fld>
            <a:endParaRPr lang="sv-SE"/>
          </a:p>
        </p:txBody>
      </p:sp>
      <p:pic>
        <p:nvPicPr>
          <p:cNvPr id="8" name="Grafikk 7">
            <a:extLst>
              <a:ext uri="{FF2B5EF4-FFF2-40B4-BE49-F238E27FC236}">
                <a16:creationId xmlns:a16="http://schemas.microsoft.com/office/drawing/2014/main" id="{E8E8B4D6-979F-D2B1-6881-A43A5D947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557" y="4099625"/>
            <a:ext cx="2563817" cy="757659"/>
          </a:xfrm>
          <a:prstGeom prst="rect">
            <a:avLst/>
          </a:prstGeom>
        </p:spPr>
      </p:pic>
      <p:sp>
        <p:nvSpPr>
          <p:cNvPr id="18" name="Plassholder for tekst 17">
            <a:extLst>
              <a:ext uri="{FF2B5EF4-FFF2-40B4-BE49-F238E27FC236}">
                <a16:creationId xmlns:a16="http://schemas.microsoft.com/office/drawing/2014/main" id="{1CE54CF7-E820-7796-D131-88D58B759F05}"/>
              </a:ext>
            </a:extLst>
          </p:cNvPr>
          <p:cNvSpPr>
            <a:spLocks noGrp="1"/>
          </p:cNvSpPr>
          <p:nvPr>
            <p:ph type="body" sz="quarter" idx="14" hasCustomPrompt="1"/>
          </p:nvPr>
        </p:nvSpPr>
        <p:spPr>
          <a:xfrm>
            <a:off x="365825" y="538382"/>
            <a:ext cx="3450303" cy="173124"/>
          </a:xfrm>
          <a:prstGeom prst="rect">
            <a:avLst/>
          </a:prstGeom>
        </p:spPr>
        <p:txBody>
          <a:bodyPr wrap="square" lIns="0" tIns="0" rIns="0" bIns="0">
            <a:spAutoFit/>
          </a:bodyPr>
          <a:lstStyle>
            <a:lvl1pPr marL="0" indent="0">
              <a:lnSpc>
                <a:spcPct val="100000"/>
              </a:lnSpc>
              <a:spcBef>
                <a:spcPts val="0"/>
              </a:spcBef>
              <a:buNone/>
              <a:defRPr sz="1125" b="1"/>
            </a:lvl1pPr>
            <a:lvl2pPr marL="342883" indent="0">
              <a:buNone/>
              <a:defRPr sz="1125"/>
            </a:lvl2pPr>
            <a:lvl3pPr marL="685766" indent="0">
              <a:buNone/>
              <a:defRPr sz="1125"/>
            </a:lvl3pPr>
            <a:lvl4pPr marL="1028649" indent="0">
              <a:buNone/>
              <a:defRPr sz="1125"/>
            </a:lvl4pPr>
            <a:lvl5pPr marL="1371531" indent="0">
              <a:buNone/>
              <a:defRPr sz="1125"/>
            </a:lvl5pPr>
          </a:lstStyle>
          <a:p>
            <a:pPr lvl="0"/>
            <a:r>
              <a:rPr lang="nb-NO" dirty="0"/>
              <a:t>Author </a:t>
            </a:r>
            <a:r>
              <a:rPr lang="nb-NO" dirty="0" err="1"/>
              <a:t>name</a:t>
            </a:r>
            <a:r>
              <a:rPr lang="nb-NO" dirty="0"/>
              <a:t> (</a:t>
            </a:r>
            <a:r>
              <a:rPr lang="nb-NO" dirty="0" err="1"/>
              <a:t>title</a:t>
            </a:r>
            <a:r>
              <a:rPr lang="nb-NO" dirty="0"/>
              <a:t>, </a:t>
            </a:r>
            <a:r>
              <a:rPr lang="nb-NO" dirty="0" err="1"/>
              <a:t>position</a:t>
            </a:r>
            <a:r>
              <a:rPr lang="nb-NO" dirty="0"/>
              <a:t>)</a:t>
            </a:r>
          </a:p>
        </p:txBody>
      </p:sp>
      <p:pic>
        <p:nvPicPr>
          <p:cNvPr id="7" name="Grafikk 6">
            <a:extLst>
              <a:ext uri="{FF2B5EF4-FFF2-40B4-BE49-F238E27FC236}">
                <a16:creationId xmlns:a16="http://schemas.microsoft.com/office/drawing/2014/main" id="{DB86F6AC-C0DC-3214-A066-B4C4DBEF66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557" y="4099625"/>
            <a:ext cx="2563817" cy="757659"/>
          </a:xfrm>
          <a:prstGeom prst="rect">
            <a:avLst/>
          </a:prstGeom>
        </p:spPr>
      </p:pic>
    </p:spTree>
    <p:extLst>
      <p:ext uri="{BB962C8B-B14F-4D97-AF65-F5344CB8AC3E}">
        <p14:creationId xmlns:p14="http://schemas.microsoft.com/office/powerpoint/2010/main" val="2297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pnggrid.com/download/green-arrow-up-png/" TargetMode="Externa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login.waylay.io/login"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pnggrid.com/download/green-arrow-up-png/" TargetMode="Externa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login.waylay.io/login"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6069B000-DD3B-0A16-614E-BC8EA8A7AFF4}"/>
              </a:ext>
            </a:extLst>
          </p:cNvPr>
          <p:cNvPicPr>
            <a:picLocks noGrp="1" noChangeAspect="1"/>
          </p:cNvPicPr>
          <p:nvPr>
            <p:ph type="pic" sz="quarter" idx="13"/>
          </p:nvPr>
        </p:nvPicPr>
        <p:blipFill rotWithShape="1">
          <a:blip r:embed="rId2"/>
          <a:srcRect l="25498" t="17688" r="25498"/>
          <a:stretch/>
        </p:blipFill>
        <p:spPr>
          <a:xfrm>
            <a:off x="4750084" y="1210866"/>
            <a:ext cx="4393619" cy="3932634"/>
          </a:xfrm>
        </p:spPr>
      </p:pic>
      <p:sp>
        <p:nvSpPr>
          <p:cNvPr id="2" name="Tittel 1">
            <a:extLst>
              <a:ext uri="{FF2B5EF4-FFF2-40B4-BE49-F238E27FC236}">
                <a16:creationId xmlns:a16="http://schemas.microsoft.com/office/drawing/2014/main" id="{C3C71114-2F54-4508-AA80-A30FB450FBEA}"/>
              </a:ext>
            </a:extLst>
          </p:cNvPr>
          <p:cNvSpPr>
            <a:spLocks noGrp="1"/>
          </p:cNvSpPr>
          <p:nvPr>
            <p:ph type="ctrTitle"/>
          </p:nvPr>
        </p:nvSpPr>
        <p:spPr>
          <a:xfrm>
            <a:off x="366099" y="1435234"/>
            <a:ext cx="3870022" cy="1709843"/>
          </a:xfrm>
        </p:spPr>
        <p:txBody>
          <a:bodyPr/>
          <a:lstStyle/>
          <a:p>
            <a:r>
              <a:rPr lang="sv-SE" b="1" dirty="0"/>
              <a:t>Nøkkeltall roros.no</a:t>
            </a:r>
            <a:br>
              <a:rPr lang="sv-SE" b="1" dirty="0"/>
            </a:br>
            <a:r>
              <a:rPr lang="sv-SE" b="1" dirty="0"/>
              <a:t>Q3 2024</a:t>
            </a:r>
          </a:p>
        </p:txBody>
      </p:sp>
      <p:sp>
        <p:nvSpPr>
          <p:cNvPr id="3" name="Undertittel 2">
            <a:extLst>
              <a:ext uri="{FF2B5EF4-FFF2-40B4-BE49-F238E27FC236}">
                <a16:creationId xmlns:a16="http://schemas.microsoft.com/office/drawing/2014/main" id="{C904AD84-105F-7870-D0F7-ADA8486380DE}"/>
              </a:ext>
            </a:extLst>
          </p:cNvPr>
          <p:cNvSpPr>
            <a:spLocks noGrp="1"/>
          </p:cNvSpPr>
          <p:nvPr>
            <p:ph type="subTitle" idx="1"/>
          </p:nvPr>
        </p:nvSpPr>
        <p:spPr/>
        <p:txBody>
          <a:bodyPr/>
          <a:lstStyle/>
          <a:p>
            <a:endParaRPr lang="sv-SE" dirty="0"/>
          </a:p>
        </p:txBody>
      </p:sp>
      <p:sp>
        <p:nvSpPr>
          <p:cNvPr id="6" name="Plassholder for lysbildenummer 5">
            <a:extLst>
              <a:ext uri="{FF2B5EF4-FFF2-40B4-BE49-F238E27FC236}">
                <a16:creationId xmlns:a16="http://schemas.microsoft.com/office/drawing/2014/main" id="{1BA67FBF-74C5-9457-5299-F7945B0EDE58}"/>
              </a:ext>
            </a:extLst>
          </p:cNvPr>
          <p:cNvSpPr>
            <a:spLocks noGrp="1"/>
          </p:cNvSpPr>
          <p:nvPr>
            <p:ph type="sldNum" sz="quarter" idx="12"/>
          </p:nvPr>
        </p:nvSpPr>
        <p:spPr/>
        <p:txBody>
          <a:bodyPr/>
          <a:lstStyle/>
          <a:p>
            <a:fld id="{4EADB2E4-2809-4C85-B511-BAACE80F7AD9}" type="slidenum">
              <a:rPr lang="sv-SE" smtClean="0"/>
              <a:t>1</a:t>
            </a:fld>
            <a:endParaRPr lang="sv-SE"/>
          </a:p>
        </p:txBody>
      </p:sp>
      <p:sp>
        <p:nvSpPr>
          <p:cNvPr id="5" name="Plassholder for tekst 4">
            <a:extLst>
              <a:ext uri="{FF2B5EF4-FFF2-40B4-BE49-F238E27FC236}">
                <a16:creationId xmlns:a16="http://schemas.microsoft.com/office/drawing/2014/main" id="{86453C61-ED88-772E-6AA0-7403B6AC6A8D}"/>
              </a:ext>
            </a:extLst>
          </p:cNvPr>
          <p:cNvSpPr>
            <a:spLocks noGrp="1"/>
          </p:cNvSpPr>
          <p:nvPr>
            <p:ph type="body" sz="quarter" idx="14"/>
          </p:nvPr>
        </p:nvSpPr>
        <p:spPr/>
        <p:txBody>
          <a:bodyPr/>
          <a:lstStyle/>
          <a:p>
            <a:r>
              <a:rPr lang="sv-SE" dirty="0"/>
              <a:t>Bjørn Marius Narjord</a:t>
            </a:r>
          </a:p>
        </p:txBody>
      </p:sp>
      <p:pic>
        <p:nvPicPr>
          <p:cNvPr id="4" name="Bilde 3">
            <a:extLst>
              <a:ext uri="{FF2B5EF4-FFF2-40B4-BE49-F238E27FC236}">
                <a16:creationId xmlns:a16="http://schemas.microsoft.com/office/drawing/2014/main" id="{322062BB-9115-6E96-009F-72082BF0F936}"/>
              </a:ext>
            </a:extLst>
          </p:cNvPr>
          <p:cNvPicPr>
            <a:picLocks noChangeAspect="1"/>
          </p:cNvPicPr>
          <p:nvPr/>
        </p:nvPicPr>
        <p:blipFill rotWithShape="1">
          <a:blip r:embed="rId3"/>
          <a:srcRect l="15417" t="17033" r="17198" b="2295"/>
          <a:stretch/>
        </p:blipFill>
        <p:spPr>
          <a:xfrm>
            <a:off x="3982641" y="1210867"/>
            <a:ext cx="2770083" cy="1767415"/>
          </a:xfrm>
          <a:prstGeom prst="rect">
            <a:avLst/>
          </a:prstGeom>
        </p:spPr>
      </p:pic>
    </p:spTree>
    <p:extLst>
      <p:ext uri="{BB962C8B-B14F-4D97-AF65-F5344CB8AC3E}">
        <p14:creationId xmlns:p14="http://schemas.microsoft.com/office/powerpoint/2010/main" val="320111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Konkurrentoversikt Q3 2024 - roros.no</a:t>
            </a:r>
            <a:endParaRPr sz="3200" b="1" dirty="0">
              <a:solidFill>
                <a:schemeClr val="bg2">
                  <a:lumMod val="75000"/>
                </a:schemeClr>
              </a:solidFill>
              <a:latin typeface="Proxima Nova"/>
              <a:ea typeface="Proxima Nova"/>
              <a:cs typeface="Proxima Nova"/>
              <a:sym typeface="Proxima Nova"/>
            </a:endParaRPr>
          </a:p>
        </p:txBody>
      </p:sp>
      <p:pic>
        <p:nvPicPr>
          <p:cNvPr id="8" name="Bilde 7">
            <a:extLst>
              <a:ext uri="{FF2B5EF4-FFF2-40B4-BE49-F238E27FC236}">
                <a16:creationId xmlns:a16="http://schemas.microsoft.com/office/drawing/2014/main" id="{F94A2106-5A73-8CAD-BF4D-614CA3F440DD}"/>
              </a:ext>
            </a:extLst>
          </p:cNvPr>
          <p:cNvPicPr>
            <a:picLocks noChangeAspect="1"/>
          </p:cNvPicPr>
          <p:nvPr/>
        </p:nvPicPr>
        <p:blipFill>
          <a:blip r:embed="rId3"/>
          <a:srcRect l="17590" t="23468" r="3214" b="13436"/>
          <a:stretch/>
        </p:blipFill>
        <p:spPr>
          <a:xfrm>
            <a:off x="311876" y="1073602"/>
            <a:ext cx="8520247" cy="3563712"/>
          </a:xfrm>
          <a:prstGeom prst="rect">
            <a:avLst/>
          </a:prstGeom>
        </p:spPr>
      </p:pic>
      <p:sp>
        <p:nvSpPr>
          <p:cNvPr id="5" name="Pil: høyre 4">
            <a:extLst>
              <a:ext uri="{FF2B5EF4-FFF2-40B4-BE49-F238E27FC236}">
                <a16:creationId xmlns:a16="http://schemas.microsoft.com/office/drawing/2014/main" id="{B5E35A24-119F-9093-E15C-F3252C0AB4BB}"/>
              </a:ext>
            </a:extLst>
          </p:cNvPr>
          <p:cNvSpPr/>
          <p:nvPr/>
        </p:nvSpPr>
        <p:spPr>
          <a:xfrm>
            <a:off x="104046" y="1634238"/>
            <a:ext cx="255181" cy="191386"/>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3304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8754842"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200" b="1" dirty="0">
                <a:solidFill>
                  <a:schemeClr val="bg2">
                    <a:lumMod val="75000"/>
                  </a:schemeClr>
                </a:solidFill>
                <a:latin typeface="Proxima Nova"/>
                <a:ea typeface="Proxima Nova"/>
                <a:cs typeface="Proxima Nova"/>
                <a:sym typeface="Proxima Nova"/>
              </a:rPr>
              <a:t>Sammenlignet med Q3 2023</a:t>
            </a:r>
            <a:endParaRPr sz="3200" b="1" dirty="0">
              <a:solidFill>
                <a:schemeClr val="bg2">
                  <a:lumMod val="75000"/>
                </a:schemeClr>
              </a:solidFill>
              <a:latin typeface="Proxima Nova"/>
              <a:ea typeface="Proxima Nova"/>
              <a:cs typeface="Proxima Nova"/>
              <a:sym typeface="Proxima Nova"/>
            </a:endParaRPr>
          </a:p>
        </p:txBody>
      </p:sp>
      <p:sp>
        <p:nvSpPr>
          <p:cNvPr id="5" name="Pil: høyre 4">
            <a:extLst>
              <a:ext uri="{FF2B5EF4-FFF2-40B4-BE49-F238E27FC236}">
                <a16:creationId xmlns:a16="http://schemas.microsoft.com/office/drawing/2014/main" id="{FA6E06EF-C1D8-EF4C-DAB0-1FE0CCB775CE}"/>
              </a:ext>
            </a:extLst>
          </p:cNvPr>
          <p:cNvSpPr/>
          <p:nvPr/>
        </p:nvSpPr>
        <p:spPr>
          <a:xfrm>
            <a:off x="176465" y="2571750"/>
            <a:ext cx="255181" cy="191386"/>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6A256C45-649E-026E-D438-F3C0CDEC851C}"/>
              </a:ext>
            </a:extLst>
          </p:cNvPr>
          <p:cNvPicPr>
            <a:picLocks noChangeAspect="1"/>
          </p:cNvPicPr>
          <p:nvPr/>
        </p:nvPicPr>
        <p:blipFill rotWithShape="1">
          <a:blip r:embed="rId3"/>
          <a:srcRect l="21175" t="27336" r="3907" b="11136"/>
          <a:stretch/>
        </p:blipFill>
        <p:spPr>
          <a:xfrm>
            <a:off x="495297" y="1063256"/>
            <a:ext cx="8259544" cy="3615070"/>
          </a:xfrm>
          <a:prstGeom prst="rect">
            <a:avLst/>
          </a:prstGeom>
        </p:spPr>
      </p:pic>
    </p:spTree>
    <p:extLst>
      <p:ext uri="{BB962C8B-B14F-4D97-AF65-F5344CB8AC3E}">
        <p14:creationId xmlns:p14="http://schemas.microsoft.com/office/powerpoint/2010/main" val="407225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Bilde 5">
            <a:extLst>
              <a:ext uri="{FF2B5EF4-FFF2-40B4-BE49-F238E27FC236}">
                <a16:creationId xmlns:a16="http://schemas.microsoft.com/office/drawing/2014/main" id="{756A6197-6CB1-3DEB-1F11-F20303AAE7A5}"/>
              </a:ext>
            </a:extLst>
          </p:cNvPr>
          <p:cNvPicPr>
            <a:picLocks noChangeAspect="1"/>
          </p:cNvPicPr>
          <p:nvPr/>
        </p:nvPicPr>
        <p:blipFill>
          <a:blip r:embed="rId3"/>
          <a:srcRect l="17588" t="39457" r="3840" b="18026"/>
          <a:stretch/>
        </p:blipFill>
        <p:spPr>
          <a:xfrm>
            <a:off x="979714" y="2514599"/>
            <a:ext cx="7184572" cy="2041072"/>
          </a:xfrm>
          <a:prstGeom prst="rect">
            <a:avLst/>
          </a:prstGeom>
        </p:spPr>
      </p:pic>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7453423"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600" b="1" dirty="0">
                <a:solidFill>
                  <a:schemeClr val="bg2">
                    <a:lumMod val="75000"/>
                  </a:schemeClr>
                </a:solidFill>
                <a:latin typeface="Proxima Nova"/>
                <a:ea typeface="Proxima Nova"/>
                <a:cs typeface="Proxima Nova"/>
                <a:sym typeface="Proxima Nova"/>
              </a:rPr>
              <a:t>Markedsandel </a:t>
            </a:r>
            <a:r>
              <a:rPr lang="nb-NO" sz="3600" b="1" dirty="0">
                <a:solidFill>
                  <a:schemeClr val="bg2">
                    <a:lumMod val="75000"/>
                  </a:schemeClr>
                </a:solidFill>
                <a:latin typeface="Proxima Nova"/>
                <a:ea typeface="Proxima Nova"/>
                <a:cs typeface="Proxima Nova"/>
                <a:sym typeface="Proxima Nova"/>
              </a:rPr>
              <a:t>i</a:t>
            </a:r>
            <a:r>
              <a:rPr lang="en" sz="3600" b="1" dirty="0">
                <a:solidFill>
                  <a:schemeClr val="bg2">
                    <a:lumMod val="75000"/>
                  </a:schemeClr>
                </a:solidFill>
                <a:latin typeface="Proxima Nova"/>
                <a:ea typeface="Proxima Nova"/>
                <a:cs typeface="Proxima Nova"/>
                <a:sym typeface="Proxima Nova"/>
              </a:rPr>
              <a:t> Google </a:t>
            </a:r>
            <a:r>
              <a:rPr lang="nb-NO" sz="3600" b="1" dirty="0">
                <a:solidFill>
                  <a:schemeClr val="bg2">
                    <a:lumMod val="75000"/>
                  </a:schemeClr>
                </a:solidFill>
                <a:latin typeface="Proxima Nova"/>
                <a:ea typeface="Proxima Nova"/>
                <a:cs typeface="Proxima Nova"/>
                <a:sym typeface="Proxima Nova"/>
              </a:rPr>
              <a:t>hele 2024</a:t>
            </a:r>
            <a:endParaRPr sz="3600" b="1" dirty="0">
              <a:solidFill>
                <a:schemeClr val="bg2">
                  <a:lumMod val="75000"/>
                </a:schemeClr>
              </a:solidFill>
              <a:latin typeface="Proxima Nova"/>
              <a:ea typeface="Proxima Nova"/>
              <a:cs typeface="Proxima Nova"/>
              <a:sym typeface="Proxima Nova"/>
            </a:endParaRPr>
          </a:p>
        </p:txBody>
      </p:sp>
      <p:pic>
        <p:nvPicPr>
          <p:cNvPr id="2" name="Bilde 1">
            <a:extLst>
              <a:ext uri="{FF2B5EF4-FFF2-40B4-BE49-F238E27FC236}">
                <a16:creationId xmlns:a16="http://schemas.microsoft.com/office/drawing/2014/main" id="{5B2496A1-30D5-B7E7-2906-9CA1C3BB1998}"/>
              </a:ext>
            </a:extLst>
          </p:cNvPr>
          <p:cNvPicPr>
            <a:picLocks noChangeAspect="1"/>
          </p:cNvPicPr>
          <p:nvPr/>
        </p:nvPicPr>
        <p:blipFill rotWithShape="1">
          <a:blip r:embed="rId4"/>
          <a:srcRect t="14899" r="4069" b="7865"/>
          <a:stretch/>
        </p:blipFill>
        <p:spPr>
          <a:xfrm>
            <a:off x="2317085" y="927503"/>
            <a:ext cx="4212469" cy="1807532"/>
          </a:xfrm>
          <a:prstGeom prst="rect">
            <a:avLst/>
          </a:prstGeom>
        </p:spPr>
      </p:pic>
      <p:sp>
        <p:nvSpPr>
          <p:cNvPr id="4" name="TekstSylinder 3">
            <a:extLst>
              <a:ext uri="{FF2B5EF4-FFF2-40B4-BE49-F238E27FC236}">
                <a16:creationId xmlns:a16="http://schemas.microsoft.com/office/drawing/2014/main" id="{480187D6-E440-E8FD-BD40-7D863AE3EF27}"/>
              </a:ext>
            </a:extLst>
          </p:cNvPr>
          <p:cNvSpPr txBox="1"/>
          <p:nvPr/>
        </p:nvSpPr>
        <p:spPr>
          <a:xfrm>
            <a:off x="2447715" y="2830658"/>
            <a:ext cx="1616149" cy="584775"/>
          </a:xfrm>
          <a:prstGeom prst="rect">
            <a:avLst/>
          </a:prstGeom>
          <a:noFill/>
        </p:spPr>
        <p:txBody>
          <a:bodyPr wrap="square" rtlCol="0">
            <a:spAutoFit/>
          </a:bodyPr>
          <a:lstStyle/>
          <a:p>
            <a:r>
              <a:rPr lang="nb-NO" sz="3200" b="1" dirty="0">
                <a:solidFill>
                  <a:srgbClr val="00B050"/>
                </a:solidFill>
                <a:latin typeface="Source Sans Pro" panose="020B0503030403020204" pitchFamily="34" charset="0"/>
                <a:ea typeface="Source Sans Pro" panose="020B0503030403020204" pitchFamily="34" charset="0"/>
              </a:rPr>
              <a:t>+30%</a:t>
            </a:r>
          </a:p>
        </p:txBody>
      </p:sp>
      <p:sp>
        <p:nvSpPr>
          <p:cNvPr id="8" name="TekstSylinder 7">
            <a:extLst>
              <a:ext uri="{FF2B5EF4-FFF2-40B4-BE49-F238E27FC236}">
                <a16:creationId xmlns:a16="http://schemas.microsoft.com/office/drawing/2014/main" id="{C8430035-CC8D-01CD-FD6A-E3DE98E166DC}"/>
              </a:ext>
            </a:extLst>
          </p:cNvPr>
          <p:cNvSpPr txBox="1"/>
          <p:nvPr/>
        </p:nvSpPr>
        <p:spPr>
          <a:xfrm>
            <a:off x="979714" y="4651294"/>
            <a:ext cx="2508161" cy="307777"/>
          </a:xfrm>
          <a:prstGeom prst="rect">
            <a:avLst/>
          </a:prstGeom>
          <a:noFill/>
        </p:spPr>
        <p:txBody>
          <a:bodyPr wrap="square" rtlCol="0">
            <a:spAutoFit/>
          </a:bodyPr>
          <a:lstStyle/>
          <a:p>
            <a:r>
              <a:rPr lang="nb-NO" dirty="0"/>
              <a:t>Kilde: Semrush</a:t>
            </a:r>
          </a:p>
        </p:txBody>
      </p:sp>
    </p:spTree>
    <p:extLst>
      <p:ext uri="{BB962C8B-B14F-4D97-AF65-F5344CB8AC3E}">
        <p14:creationId xmlns:p14="http://schemas.microsoft.com/office/powerpoint/2010/main" val="142903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5" name="Bilde 4">
            <a:extLst>
              <a:ext uri="{FF2B5EF4-FFF2-40B4-BE49-F238E27FC236}">
                <a16:creationId xmlns:a16="http://schemas.microsoft.com/office/drawing/2014/main" id="{9ADF05B7-849A-E52A-F2DA-58AEDE9764CD}"/>
              </a:ext>
            </a:extLst>
          </p:cNvPr>
          <p:cNvPicPr>
            <a:picLocks noChangeAspect="1"/>
          </p:cNvPicPr>
          <p:nvPr/>
        </p:nvPicPr>
        <p:blipFill>
          <a:blip r:embed="rId3"/>
          <a:srcRect l="17321" t="43197" r="3929" b="12925"/>
          <a:stretch/>
        </p:blipFill>
        <p:spPr>
          <a:xfrm>
            <a:off x="822868" y="2465615"/>
            <a:ext cx="7200901" cy="2106386"/>
          </a:xfrm>
          <a:prstGeom prst="rect">
            <a:avLst/>
          </a:prstGeom>
        </p:spPr>
      </p:pic>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7453423"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600" b="1" dirty="0">
                <a:solidFill>
                  <a:schemeClr val="bg2">
                    <a:lumMod val="75000"/>
                  </a:schemeClr>
                </a:solidFill>
                <a:latin typeface="Proxima Nova"/>
                <a:ea typeface="Proxima Nova"/>
                <a:cs typeface="Proxima Nova"/>
                <a:sym typeface="Proxima Nova"/>
              </a:rPr>
              <a:t>Markedsandel </a:t>
            </a:r>
            <a:r>
              <a:rPr lang="nb-NO" sz="3600" b="1" dirty="0">
                <a:solidFill>
                  <a:schemeClr val="bg2">
                    <a:lumMod val="75000"/>
                  </a:schemeClr>
                </a:solidFill>
                <a:latin typeface="Proxima Nova"/>
                <a:ea typeface="Proxima Nova"/>
                <a:cs typeface="Proxima Nova"/>
                <a:sym typeface="Proxima Nova"/>
              </a:rPr>
              <a:t>i</a:t>
            </a:r>
            <a:r>
              <a:rPr lang="en" sz="3600" b="1" dirty="0">
                <a:solidFill>
                  <a:schemeClr val="bg2">
                    <a:lumMod val="75000"/>
                  </a:schemeClr>
                </a:solidFill>
                <a:latin typeface="Proxima Nova"/>
                <a:ea typeface="Proxima Nova"/>
                <a:cs typeface="Proxima Nova"/>
                <a:sym typeface="Proxima Nova"/>
              </a:rPr>
              <a:t> Google </a:t>
            </a:r>
            <a:r>
              <a:rPr lang="nb-NO" sz="3600" b="1" dirty="0">
                <a:solidFill>
                  <a:schemeClr val="bg2">
                    <a:lumMod val="75000"/>
                  </a:schemeClr>
                </a:solidFill>
                <a:latin typeface="Proxima Nova"/>
                <a:ea typeface="Proxima Nova"/>
                <a:cs typeface="Proxima Nova"/>
                <a:sym typeface="Proxima Nova"/>
              </a:rPr>
              <a:t>i Q3</a:t>
            </a:r>
            <a:endParaRPr sz="3600" b="1" dirty="0">
              <a:solidFill>
                <a:schemeClr val="bg2">
                  <a:lumMod val="75000"/>
                </a:schemeClr>
              </a:solidFill>
              <a:latin typeface="Proxima Nova"/>
              <a:ea typeface="Proxima Nova"/>
              <a:cs typeface="Proxima Nova"/>
              <a:sym typeface="Proxima Nova"/>
            </a:endParaRPr>
          </a:p>
        </p:txBody>
      </p:sp>
      <p:pic>
        <p:nvPicPr>
          <p:cNvPr id="2" name="Bilde 1">
            <a:extLst>
              <a:ext uri="{FF2B5EF4-FFF2-40B4-BE49-F238E27FC236}">
                <a16:creationId xmlns:a16="http://schemas.microsoft.com/office/drawing/2014/main" id="{5B2496A1-30D5-B7E7-2906-9CA1C3BB1998}"/>
              </a:ext>
            </a:extLst>
          </p:cNvPr>
          <p:cNvPicPr>
            <a:picLocks noChangeAspect="1"/>
          </p:cNvPicPr>
          <p:nvPr/>
        </p:nvPicPr>
        <p:blipFill rotWithShape="1">
          <a:blip r:embed="rId4"/>
          <a:srcRect t="14899" r="4069" b="7865"/>
          <a:stretch/>
        </p:blipFill>
        <p:spPr>
          <a:xfrm>
            <a:off x="2317085" y="927503"/>
            <a:ext cx="4212469" cy="1807532"/>
          </a:xfrm>
          <a:prstGeom prst="rect">
            <a:avLst/>
          </a:prstGeom>
        </p:spPr>
      </p:pic>
      <p:sp>
        <p:nvSpPr>
          <p:cNvPr id="4" name="TekstSylinder 3">
            <a:extLst>
              <a:ext uri="{FF2B5EF4-FFF2-40B4-BE49-F238E27FC236}">
                <a16:creationId xmlns:a16="http://schemas.microsoft.com/office/drawing/2014/main" id="{480187D6-E440-E8FD-BD40-7D863AE3EF27}"/>
              </a:ext>
            </a:extLst>
          </p:cNvPr>
          <p:cNvSpPr txBox="1"/>
          <p:nvPr/>
        </p:nvSpPr>
        <p:spPr>
          <a:xfrm>
            <a:off x="2529358" y="2776355"/>
            <a:ext cx="1616149" cy="584775"/>
          </a:xfrm>
          <a:prstGeom prst="rect">
            <a:avLst/>
          </a:prstGeom>
          <a:noFill/>
        </p:spPr>
        <p:txBody>
          <a:bodyPr wrap="square" rtlCol="0">
            <a:spAutoFit/>
          </a:bodyPr>
          <a:lstStyle/>
          <a:p>
            <a:r>
              <a:rPr lang="nb-NO" sz="3200" b="1" dirty="0">
                <a:solidFill>
                  <a:srgbClr val="FF0000"/>
                </a:solidFill>
                <a:latin typeface="Source Sans Pro" panose="020B0503030403020204" pitchFamily="34" charset="0"/>
                <a:ea typeface="Source Sans Pro" panose="020B0503030403020204" pitchFamily="34" charset="0"/>
              </a:rPr>
              <a:t>-9.5%</a:t>
            </a:r>
          </a:p>
        </p:txBody>
      </p:sp>
      <p:sp>
        <p:nvSpPr>
          <p:cNvPr id="8" name="TekstSylinder 7">
            <a:extLst>
              <a:ext uri="{FF2B5EF4-FFF2-40B4-BE49-F238E27FC236}">
                <a16:creationId xmlns:a16="http://schemas.microsoft.com/office/drawing/2014/main" id="{24EC41DD-F526-24EA-0EC4-DEA178112C11}"/>
              </a:ext>
            </a:extLst>
          </p:cNvPr>
          <p:cNvSpPr txBox="1"/>
          <p:nvPr/>
        </p:nvSpPr>
        <p:spPr>
          <a:xfrm>
            <a:off x="822868" y="4678136"/>
            <a:ext cx="2508161" cy="307777"/>
          </a:xfrm>
          <a:prstGeom prst="rect">
            <a:avLst/>
          </a:prstGeom>
          <a:noFill/>
        </p:spPr>
        <p:txBody>
          <a:bodyPr wrap="square" rtlCol="0">
            <a:spAutoFit/>
          </a:bodyPr>
          <a:lstStyle/>
          <a:p>
            <a:r>
              <a:rPr lang="nb-NO" dirty="0"/>
              <a:t>Kilde: Semrush</a:t>
            </a:r>
          </a:p>
        </p:txBody>
      </p:sp>
    </p:spTree>
    <p:extLst>
      <p:ext uri="{BB962C8B-B14F-4D97-AF65-F5344CB8AC3E}">
        <p14:creationId xmlns:p14="http://schemas.microsoft.com/office/powerpoint/2010/main" val="101711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FE731B-E330-32B9-962C-1D00F5E5004E}"/>
              </a:ext>
            </a:extLst>
          </p:cNvPr>
          <p:cNvSpPr>
            <a:spLocks noGrp="1"/>
          </p:cNvSpPr>
          <p:nvPr>
            <p:ph type="title"/>
          </p:nvPr>
        </p:nvSpPr>
        <p:spPr/>
        <p:txBody>
          <a:bodyPr/>
          <a:lstStyle/>
          <a:p>
            <a:r>
              <a:rPr lang="nb-NO" b="1" dirty="0">
                <a:latin typeface="Proxima Nova" panose="020B0604020202020204" charset="0"/>
              </a:rPr>
              <a:t>Kommentar</a:t>
            </a:r>
          </a:p>
        </p:txBody>
      </p:sp>
      <p:sp>
        <p:nvSpPr>
          <p:cNvPr id="3" name="Plassholder for tekst 2">
            <a:extLst>
              <a:ext uri="{FF2B5EF4-FFF2-40B4-BE49-F238E27FC236}">
                <a16:creationId xmlns:a16="http://schemas.microsoft.com/office/drawing/2014/main" id="{1DC7D014-DFC9-CCA3-FA52-5B0A42CC5BBD}"/>
              </a:ext>
            </a:extLst>
          </p:cNvPr>
          <p:cNvSpPr>
            <a:spLocks noGrp="1"/>
          </p:cNvSpPr>
          <p:nvPr>
            <p:ph type="body" idx="1"/>
          </p:nvPr>
        </p:nvSpPr>
        <p:spPr/>
        <p:txBody>
          <a:bodyPr/>
          <a:lstStyle/>
          <a:p>
            <a:r>
              <a:rPr lang="nb-NO" sz="1400" dirty="0"/>
              <a:t>Tallene i Semrush er veiledende, og viser et indekstall for synlighet. Denne typen nedgang kan ha sammenheng med flere ting. Noe tapt synlighet kan knyttes til enkelte tema. Reelt sett har vi ikke tapt synlighet på for eksempel «overnatting» og «spise og drikke» og andre faste kategorier.</a:t>
            </a:r>
            <a:br>
              <a:rPr lang="nb-NO" sz="1400" dirty="0"/>
            </a:br>
            <a:endParaRPr lang="nb-NO" sz="1400" dirty="0"/>
          </a:p>
          <a:p>
            <a:r>
              <a:rPr lang="nb-NO" sz="1400" dirty="0"/>
              <a:t>Det vi ser sammenlignet med verktøy som Google Search Console og tallene i Google Analytics er en økning i trafikk og synlighet. </a:t>
            </a:r>
            <a:br>
              <a:rPr lang="nb-NO" sz="1400" dirty="0"/>
            </a:br>
            <a:endParaRPr lang="nb-NO" sz="1400" dirty="0"/>
          </a:p>
          <a:p>
            <a:r>
              <a:rPr lang="nb-NO" sz="1400" dirty="0"/>
              <a:t>En konklusjon blir derfor at tallene fra målingen i Semrush for øyeblikket ikke viser et helt korrekt bilde. Det er nyttig for oss å se på konkurrenter og økning i synlighet, men disse tallene kan variere og medføre feil i perioder. </a:t>
            </a:r>
          </a:p>
          <a:p>
            <a:endParaRPr lang="nb-NO" sz="1400" dirty="0"/>
          </a:p>
          <a:p>
            <a:r>
              <a:rPr lang="nb-NO" sz="1400" b="1" dirty="0">
                <a:solidFill>
                  <a:srgbClr val="00B050"/>
                </a:solidFill>
              </a:rPr>
              <a:t>Anbefaler at vi legger vekten på tallene fra sporinger/henvisninger, besøk og økter som primære KPIer framover. Og at dette blir de bærende tallene for rapportering. Dette er konkrete konverteringer. Det gir nok enda mer verdi til partnere og andre interessenter.</a:t>
            </a:r>
          </a:p>
          <a:p>
            <a:endParaRPr lang="nb-NO" dirty="0"/>
          </a:p>
        </p:txBody>
      </p:sp>
    </p:spTree>
    <p:extLst>
      <p:ext uri="{BB962C8B-B14F-4D97-AF65-F5344CB8AC3E}">
        <p14:creationId xmlns:p14="http://schemas.microsoft.com/office/powerpoint/2010/main" val="339694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0" y="-225"/>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Utvikling organisk synlighet 2024</a:t>
            </a:r>
            <a:endParaRPr sz="3200" b="1" dirty="0">
              <a:solidFill>
                <a:schemeClr val="bg2">
                  <a:lumMod val="75000"/>
                </a:schemeClr>
              </a:solidFill>
              <a:latin typeface="Proxima Nova"/>
              <a:ea typeface="Proxima Nova"/>
              <a:cs typeface="Proxima Nova"/>
              <a:sym typeface="Proxima Nova"/>
            </a:endParaRPr>
          </a:p>
        </p:txBody>
      </p:sp>
      <p:pic>
        <p:nvPicPr>
          <p:cNvPr id="8" name="Bilde 7">
            <a:extLst>
              <a:ext uri="{FF2B5EF4-FFF2-40B4-BE49-F238E27FC236}">
                <a16:creationId xmlns:a16="http://schemas.microsoft.com/office/drawing/2014/main" id="{91E335C7-498F-F64A-BD00-0A6392A59364}"/>
              </a:ext>
            </a:extLst>
          </p:cNvPr>
          <p:cNvPicPr>
            <a:picLocks noChangeAspect="1"/>
          </p:cNvPicPr>
          <p:nvPr/>
        </p:nvPicPr>
        <p:blipFill>
          <a:blip r:embed="rId3"/>
          <a:srcRect l="18125" t="19846" r="3660" b="13265"/>
          <a:stretch/>
        </p:blipFill>
        <p:spPr>
          <a:xfrm>
            <a:off x="836443" y="1218477"/>
            <a:ext cx="7471114" cy="3354343"/>
          </a:xfrm>
          <a:prstGeom prst="rect">
            <a:avLst/>
          </a:prstGeom>
        </p:spPr>
      </p:pic>
      <p:sp>
        <p:nvSpPr>
          <p:cNvPr id="9" name="TekstSylinder 8">
            <a:extLst>
              <a:ext uri="{FF2B5EF4-FFF2-40B4-BE49-F238E27FC236}">
                <a16:creationId xmlns:a16="http://schemas.microsoft.com/office/drawing/2014/main" id="{C08E7A7A-4C87-489B-0AF7-F2F9C534090C}"/>
              </a:ext>
            </a:extLst>
          </p:cNvPr>
          <p:cNvSpPr txBox="1"/>
          <p:nvPr/>
        </p:nvSpPr>
        <p:spPr>
          <a:xfrm>
            <a:off x="7013121" y="1034102"/>
            <a:ext cx="1657350" cy="584775"/>
          </a:xfrm>
          <a:prstGeom prst="rect">
            <a:avLst/>
          </a:prstGeom>
          <a:noFill/>
        </p:spPr>
        <p:txBody>
          <a:bodyPr wrap="square" rtlCol="0">
            <a:spAutoFit/>
          </a:bodyPr>
          <a:lstStyle/>
          <a:p>
            <a:r>
              <a:rPr lang="nb-NO" sz="3200" b="1" dirty="0">
                <a:solidFill>
                  <a:srgbClr val="00B050"/>
                </a:solidFill>
              </a:rPr>
              <a:t>+33%</a:t>
            </a:r>
          </a:p>
        </p:txBody>
      </p:sp>
      <p:sp>
        <p:nvSpPr>
          <p:cNvPr id="10" name="TekstSylinder 9">
            <a:extLst>
              <a:ext uri="{FF2B5EF4-FFF2-40B4-BE49-F238E27FC236}">
                <a16:creationId xmlns:a16="http://schemas.microsoft.com/office/drawing/2014/main" id="{FC3AB157-5F75-DD02-5BF4-D4BCA692F024}"/>
              </a:ext>
            </a:extLst>
          </p:cNvPr>
          <p:cNvSpPr txBox="1"/>
          <p:nvPr/>
        </p:nvSpPr>
        <p:spPr>
          <a:xfrm>
            <a:off x="822868" y="4678136"/>
            <a:ext cx="2508161" cy="307777"/>
          </a:xfrm>
          <a:prstGeom prst="rect">
            <a:avLst/>
          </a:prstGeom>
          <a:noFill/>
        </p:spPr>
        <p:txBody>
          <a:bodyPr wrap="square" rtlCol="0">
            <a:spAutoFit/>
          </a:bodyPr>
          <a:lstStyle/>
          <a:p>
            <a:r>
              <a:rPr lang="nb-NO" dirty="0"/>
              <a:t>Kilde: </a:t>
            </a:r>
            <a:r>
              <a:rPr lang="nb-NO" dirty="0" err="1"/>
              <a:t>Sistrix</a:t>
            </a:r>
            <a:endParaRPr lang="nb-NO" dirty="0"/>
          </a:p>
        </p:txBody>
      </p:sp>
    </p:spTree>
    <p:extLst>
      <p:ext uri="{BB962C8B-B14F-4D97-AF65-F5344CB8AC3E}">
        <p14:creationId xmlns:p14="http://schemas.microsoft.com/office/powerpoint/2010/main" val="58201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DF32E7B-D038-C26A-CE3C-FF7AFDE36271}"/>
            </a:ext>
          </a:extLst>
        </p:cNvPr>
        <p:cNvGrpSpPr/>
        <p:nvPr/>
      </p:nvGrpSpPr>
      <p:grpSpPr>
        <a:xfrm>
          <a:off x="0" y="0"/>
          <a:ext cx="0" cy="0"/>
          <a:chOff x="0" y="0"/>
          <a:chExt cx="0" cy="0"/>
        </a:xfrm>
      </p:grpSpPr>
      <p:cxnSp>
        <p:nvCxnSpPr>
          <p:cNvPr id="64" name="Google Shape;64;p14">
            <a:extLst>
              <a:ext uri="{FF2B5EF4-FFF2-40B4-BE49-F238E27FC236}">
                <a16:creationId xmlns:a16="http://schemas.microsoft.com/office/drawing/2014/main" id="{98F6D2A6-3148-D966-DF51-ABF8F3F21D62}"/>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F3E8DF17-DE7B-25F2-E082-57E28C2E10BA}"/>
              </a:ext>
            </a:extLst>
          </p:cNvPr>
          <p:cNvSpPr txBox="1"/>
          <p:nvPr/>
        </p:nvSpPr>
        <p:spPr>
          <a:xfrm>
            <a:off x="0" y="-225"/>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Utvikling trafikk 2022-2024</a:t>
            </a:r>
            <a:endParaRPr sz="3200" b="1" dirty="0">
              <a:solidFill>
                <a:schemeClr val="bg2">
                  <a:lumMod val="75000"/>
                </a:schemeClr>
              </a:solidFill>
              <a:latin typeface="Proxima Nova"/>
              <a:ea typeface="Proxima Nova"/>
              <a:cs typeface="Proxima Nova"/>
              <a:sym typeface="Proxima Nova"/>
            </a:endParaRPr>
          </a:p>
        </p:txBody>
      </p:sp>
      <p:pic>
        <p:nvPicPr>
          <p:cNvPr id="4" name="Bilde 3">
            <a:extLst>
              <a:ext uri="{FF2B5EF4-FFF2-40B4-BE49-F238E27FC236}">
                <a16:creationId xmlns:a16="http://schemas.microsoft.com/office/drawing/2014/main" id="{314A19D4-7C9C-E8FB-0A37-1A1A0CDEE9F9}"/>
              </a:ext>
            </a:extLst>
          </p:cNvPr>
          <p:cNvPicPr>
            <a:picLocks noChangeAspect="1"/>
          </p:cNvPicPr>
          <p:nvPr/>
        </p:nvPicPr>
        <p:blipFill>
          <a:blip r:embed="rId3"/>
          <a:srcRect l="17858" t="30443" r="15624" b="3400"/>
          <a:stretch/>
        </p:blipFill>
        <p:spPr>
          <a:xfrm>
            <a:off x="759279" y="984247"/>
            <a:ext cx="7625442" cy="3981606"/>
          </a:xfrm>
          <a:prstGeom prst="rect">
            <a:avLst/>
          </a:prstGeom>
        </p:spPr>
      </p:pic>
    </p:spTree>
    <p:extLst>
      <p:ext uri="{BB962C8B-B14F-4D97-AF65-F5344CB8AC3E}">
        <p14:creationId xmlns:p14="http://schemas.microsoft.com/office/powerpoint/2010/main" val="27600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233F40C2-0E5D-DD34-E58E-34BFCE8F6BE2}"/>
            </a:ext>
          </a:extLst>
        </p:cNvPr>
        <p:cNvGrpSpPr/>
        <p:nvPr/>
      </p:nvGrpSpPr>
      <p:grpSpPr>
        <a:xfrm>
          <a:off x="0" y="0"/>
          <a:ext cx="0" cy="0"/>
          <a:chOff x="0" y="0"/>
          <a:chExt cx="0" cy="0"/>
        </a:xfrm>
      </p:grpSpPr>
      <p:cxnSp>
        <p:nvCxnSpPr>
          <p:cNvPr id="64" name="Google Shape;64;p14">
            <a:extLst>
              <a:ext uri="{FF2B5EF4-FFF2-40B4-BE49-F238E27FC236}">
                <a16:creationId xmlns:a16="http://schemas.microsoft.com/office/drawing/2014/main" id="{7EAFC76B-7771-70D0-05BF-5E9F9AA479F1}"/>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F9164E79-A625-76CE-B5EB-33D5B66ED340}"/>
              </a:ext>
            </a:extLst>
          </p:cNvPr>
          <p:cNvSpPr txBox="1"/>
          <p:nvPr/>
        </p:nvSpPr>
        <p:spPr>
          <a:xfrm>
            <a:off x="204107" y="-225"/>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Konkurrenter organisk synlighet 2024</a:t>
            </a:r>
            <a:endParaRPr sz="3200" b="1" dirty="0">
              <a:solidFill>
                <a:schemeClr val="bg2">
                  <a:lumMod val="75000"/>
                </a:schemeClr>
              </a:solidFill>
              <a:latin typeface="Proxima Nova"/>
              <a:ea typeface="Proxima Nova"/>
              <a:cs typeface="Proxima Nova"/>
              <a:sym typeface="Proxima Nova"/>
            </a:endParaRPr>
          </a:p>
        </p:txBody>
      </p:sp>
      <p:pic>
        <p:nvPicPr>
          <p:cNvPr id="3" name="Bilde 2">
            <a:extLst>
              <a:ext uri="{FF2B5EF4-FFF2-40B4-BE49-F238E27FC236}">
                <a16:creationId xmlns:a16="http://schemas.microsoft.com/office/drawing/2014/main" id="{A0FB9F11-0EE6-0607-9049-1B33A2AFE557}"/>
              </a:ext>
            </a:extLst>
          </p:cNvPr>
          <p:cNvPicPr>
            <a:picLocks noChangeAspect="1"/>
          </p:cNvPicPr>
          <p:nvPr/>
        </p:nvPicPr>
        <p:blipFill>
          <a:blip r:embed="rId3"/>
          <a:srcRect l="3303" t="24490" r="5179" b="9694"/>
          <a:stretch/>
        </p:blipFill>
        <p:spPr>
          <a:xfrm>
            <a:off x="387804" y="1424652"/>
            <a:ext cx="8368392" cy="3159580"/>
          </a:xfrm>
          <a:prstGeom prst="rect">
            <a:avLst/>
          </a:prstGeom>
        </p:spPr>
      </p:pic>
    </p:spTree>
    <p:extLst>
      <p:ext uri="{BB962C8B-B14F-4D97-AF65-F5344CB8AC3E}">
        <p14:creationId xmlns:p14="http://schemas.microsoft.com/office/powerpoint/2010/main" val="69748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8"/>
          <p:cNvSpPr txBox="1"/>
          <p:nvPr/>
        </p:nvSpPr>
        <p:spPr>
          <a:xfrm>
            <a:off x="551964" y="950756"/>
            <a:ext cx="4966334"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solidFill>
                  <a:schemeClr val="bg2">
                    <a:lumMod val="75000"/>
                  </a:schemeClr>
                </a:solidFill>
                <a:latin typeface="Nunito Sans"/>
                <a:ea typeface="Nunito Sans"/>
                <a:cs typeface="Nunito Sans"/>
                <a:sym typeface="Nunito Sans"/>
              </a:rPr>
              <a:t>Vekst </a:t>
            </a:r>
            <a:r>
              <a:rPr lang="nb-NO" sz="2200" b="1" dirty="0">
                <a:solidFill>
                  <a:schemeClr val="bg2">
                    <a:lumMod val="75000"/>
                  </a:schemeClr>
                </a:solidFill>
                <a:latin typeface="Nunito Sans"/>
                <a:ea typeface="Nunito Sans"/>
                <a:cs typeface="Nunito Sans"/>
                <a:sym typeface="Nunito Sans"/>
              </a:rPr>
              <a:t>i organisk synlighet Q3</a:t>
            </a:r>
          </a:p>
        </p:txBody>
      </p:sp>
      <p:sp>
        <p:nvSpPr>
          <p:cNvPr id="997" name="Google Shape;997;p118"/>
          <p:cNvSpPr/>
          <p:nvPr/>
        </p:nvSpPr>
        <p:spPr>
          <a:xfrm>
            <a:off x="613099" y="393405"/>
            <a:ext cx="2236427" cy="349745"/>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000" b="1" dirty="0">
                <a:latin typeface="Nunito Sans"/>
                <a:ea typeface="Nunito Sans"/>
                <a:cs typeface="Nunito Sans"/>
                <a:sym typeface="Nunito Sans"/>
              </a:rPr>
              <a:t>Synlighet </a:t>
            </a:r>
            <a:r>
              <a:rPr lang="nb-NO" sz="1000" b="1" dirty="0">
                <a:latin typeface="Nunito Sans"/>
                <a:ea typeface="Nunito Sans"/>
                <a:cs typeface="Nunito Sans"/>
                <a:sym typeface="Nunito Sans"/>
              </a:rPr>
              <a:t>i</a:t>
            </a:r>
            <a:r>
              <a:rPr lang="en" sz="1000" b="1" dirty="0">
                <a:latin typeface="Nunito Sans"/>
                <a:ea typeface="Nunito Sans"/>
                <a:cs typeface="Nunito Sans"/>
                <a:sym typeface="Nunito Sans"/>
              </a:rPr>
              <a:t> Google oppsummert</a:t>
            </a:r>
            <a:endParaRPr sz="1000" b="1" dirty="0">
              <a:latin typeface="Nunito Sans"/>
              <a:ea typeface="Nunito Sans"/>
              <a:cs typeface="Nunito Sans"/>
              <a:sym typeface="Nunito Sans"/>
            </a:endParaRPr>
          </a:p>
        </p:txBody>
      </p:sp>
      <p:sp>
        <p:nvSpPr>
          <p:cNvPr id="998" name="Google Shape;998;p118"/>
          <p:cNvSpPr/>
          <p:nvPr/>
        </p:nvSpPr>
        <p:spPr>
          <a:xfrm>
            <a:off x="2655313"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8"/>
          <p:cNvSpPr/>
          <p:nvPr/>
        </p:nvSpPr>
        <p:spPr>
          <a:xfrm>
            <a:off x="4692863"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8"/>
          <p:cNvSpPr/>
          <p:nvPr/>
        </p:nvSpPr>
        <p:spPr>
          <a:xfrm>
            <a:off x="6730400"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5"/>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8"/>
          <p:cNvSpPr/>
          <p:nvPr/>
        </p:nvSpPr>
        <p:spPr>
          <a:xfrm>
            <a:off x="579525"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8"/>
          <p:cNvSpPr txBox="1"/>
          <p:nvPr/>
        </p:nvSpPr>
        <p:spPr>
          <a:xfrm>
            <a:off x="4817769"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September</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rgbClr val="000000"/>
              </a:buClr>
              <a:buSzPts val="800"/>
              <a:buFont typeface="Arial"/>
              <a:buNone/>
            </a:pPr>
            <a:r>
              <a:rPr lang="en" sz="1200" dirty="0">
                <a:latin typeface="Nunito Sans"/>
                <a:ea typeface="Nunito Sans"/>
                <a:cs typeface="Nunito Sans"/>
                <a:sym typeface="Nunito Sans"/>
              </a:rPr>
              <a:t>18,49%</a:t>
            </a:r>
            <a:endParaRPr sz="1200" dirty="0">
              <a:latin typeface="Nunito Sans"/>
              <a:ea typeface="Nunito Sans"/>
              <a:cs typeface="Nunito Sans"/>
              <a:sym typeface="Nunito Sans"/>
            </a:endParaRPr>
          </a:p>
        </p:txBody>
      </p:sp>
      <p:sp>
        <p:nvSpPr>
          <p:cNvPr id="1003" name="Google Shape;1003;p118"/>
          <p:cNvSpPr txBox="1"/>
          <p:nvPr/>
        </p:nvSpPr>
        <p:spPr>
          <a:xfrm>
            <a:off x="644171" y="2552481"/>
            <a:ext cx="1607700" cy="8508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roros.no</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marR="0" lvl="0" indent="0" algn="ctr" rtl="0">
              <a:lnSpc>
                <a:spcPct val="100000"/>
              </a:lnSpc>
              <a:spcBef>
                <a:spcPts val="0"/>
              </a:spcBef>
              <a:spcAft>
                <a:spcPts val="0"/>
              </a:spcAft>
              <a:buClr>
                <a:schemeClr val="dk1"/>
              </a:buClr>
              <a:buSzPts val="800"/>
              <a:buFont typeface="Arial"/>
              <a:buNone/>
            </a:pPr>
            <a:r>
              <a:rPr lang="en" sz="1200" dirty="0">
                <a:latin typeface="Nunito Sans"/>
                <a:ea typeface="Nunito Sans"/>
                <a:cs typeface="Nunito Sans"/>
                <a:sym typeface="Nunito Sans"/>
              </a:rPr>
              <a:t>Organisk trafikk</a:t>
            </a:r>
            <a:endParaRPr sz="1200" dirty="0">
              <a:latin typeface="Nunito Sans"/>
              <a:ea typeface="Nunito Sans"/>
              <a:cs typeface="Nunito Sans"/>
              <a:sym typeface="Nunito Sans"/>
            </a:endParaRPr>
          </a:p>
        </p:txBody>
      </p:sp>
      <p:sp>
        <p:nvSpPr>
          <p:cNvPr id="1004" name="Google Shape;1004;p118"/>
          <p:cNvSpPr txBox="1"/>
          <p:nvPr/>
        </p:nvSpPr>
        <p:spPr>
          <a:xfrm>
            <a:off x="2757591"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roros.no</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chemeClr val="dk1"/>
              </a:buClr>
              <a:buSzPts val="800"/>
              <a:buFont typeface="Arial"/>
              <a:buNone/>
            </a:pPr>
            <a:r>
              <a:rPr lang="en" sz="1200" b="1" dirty="0">
                <a:solidFill>
                  <a:srgbClr val="FF0000"/>
                </a:solidFill>
                <a:latin typeface="Nunito Sans"/>
                <a:ea typeface="Nunito Sans"/>
                <a:cs typeface="Nunito Sans"/>
                <a:sym typeface="Nunito Sans"/>
              </a:rPr>
              <a:t>-9.5%</a:t>
            </a:r>
            <a:endParaRPr sz="1200" b="1" dirty="0">
              <a:solidFill>
                <a:srgbClr val="FF0000"/>
              </a:solidFill>
              <a:latin typeface="Nunito Sans"/>
              <a:ea typeface="Nunito Sans"/>
              <a:cs typeface="Nunito Sans"/>
              <a:sym typeface="Nunito Sans"/>
            </a:endParaRPr>
          </a:p>
        </p:txBody>
      </p:sp>
      <p:pic>
        <p:nvPicPr>
          <p:cNvPr id="1006" name="Google Shape;1006;p118"/>
          <p:cNvPicPr preferRelativeResize="0"/>
          <p:nvPr/>
        </p:nvPicPr>
        <p:blipFill>
          <a:blip r:embed="rId3">
            <a:alphaModFix/>
          </a:blip>
          <a:stretch>
            <a:fillRect/>
          </a:stretch>
        </p:blipFill>
        <p:spPr>
          <a:xfrm>
            <a:off x="5266149" y="1963624"/>
            <a:ext cx="558631" cy="558642"/>
          </a:xfrm>
          <a:prstGeom prst="rect">
            <a:avLst/>
          </a:prstGeom>
          <a:noFill/>
          <a:ln>
            <a:noFill/>
          </a:ln>
        </p:spPr>
      </p:pic>
      <p:pic>
        <p:nvPicPr>
          <p:cNvPr id="1007" name="Google Shape;1007;p118"/>
          <p:cNvPicPr preferRelativeResize="0"/>
          <p:nvPr/>
        </p:nvPicPr>
        <p:blipFill>
          <a:blip r:embed="rId4">
            <a:alphaModFix/>
          </a:blip>
          <a:stretch>
            <a:fillRect/>
          </a:stretch>
        </p:blipFill>
        <p:spPr>
          <a:xfrm>
            <a:off x="3220956" y="1960278"/>
            <a:ext cx="565322" cy="565333"/>
          </a:xfrm>
          <a:prstGeom prst="rect">
            <a:avLst/>
          </a:prstGeom>
          <a:noFill/>
          <a:ln>
            <a:noFill/>
          </a:ln>
        </p:spPr>
      </p:pic>
      <p:sp>
        <p:nvSpPr>
          <p:cNvPr id="1008" name="Google Shape;1008;p118"/>
          <p:cNvSpPr txBox="1"/>
          <p:nvPr/>
        </p:nvSpPr>
        <p:spPr>
          <a:xfrm>
            <a:off x="6810869"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Juli</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rgbClr val="000000"/>
              </a:buClr>
              <a:buSzPts val="800"/>
              <a:buFont typeface="Arial"/>
              <a:buNone/>
            </a:pPr>
            <a:r>
              <a:rPr lang="en" sz="1200" dirty="0">
                <a:latin typeface="Nunito Sans"/>
                <a:ea typeface="Nunito Sans"/>
                <a:cs typeface="Nunito Sans"/>
                <a:sym typeface="Nunito Sans"/>
              </a:rPr>
              <a:t>20,43%</a:t>
            </a:r>
            <a:endParaRPr sz="1200" dirty="0">
              <a:latin typeface="Nunito Sans"/>
              <a:ea typeface="Nunito Sans"/>
              <a:cs typeface="Nunito Sans"/>
              <a:sym typeface="Nunito Sans"/>
            </a:endParaRPr>
          </a:p>
        </p:txBody>
      </p:sp>
      <p:pic>
        <p:nvPicPr>
          <p:cNvPr id="1009" name="Google Shape;1009;p118"/>
          <p:cNvPicPr preferRelativeResize="0"/>
          <p:nvPr/>
        </p:nvPicPr>
        <p:blipFill>
          <a:blip r:embed="rId3">
            <a:alphaModFix/>
          </a:blip>
          <a:stretch>
            <a:fillRect/>
          </a:stretch>
        </p:blipFill>
        <p:spPr>
          <a:xfrm>
            <a:off x="7289967" y="1963624"/>
            <a:ext cx="558631" cy="558642"/>
          </a:xfrm>
          <a:prstGeom prst="rect">
            <a:avLst/>
          </a:prstGeom>
          <a:noFill/>
          <a:ln>
            <a:noFill/>
          </a:ln>
        </p:spPr>
      </p:pic>
      <p:pic>
        <p:nvPicPr>
          <p:cNvPr id="3" name="Bilde 2" descr="Et bilde som inneholder Grafikk, sirkel, Fargerikt, grafisk design&#10;&#10;Automatisk generert beskrivelse">
            <a:extLst>
              <a:ext uri="{FF2B5EF4-FFF2-40B4-BE49-F238E27FC236}">
                <a16:creationId xmlns:a16="http://schemas.microsoft.com/office/drawing/2014/main" id="{74C98D72-C3D1-F766-3871-4AA05DCF561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42237" y="2029398"/>
            <a:ext cx="397869" cy="405826"/>
          </a:xfrm>
          <a:prstGeom prst="rect">
            <a:avLst/>
          </a:prstGeom>
        </p:spPr>
      </p:pic>
      <p:pic>
        <p:nvPicPr>
          <p:cNvPr id="5" name="Bilde 4" descr="Et bilde som inneholder grønn&#10;&#10;Automatisk generert beskrivelse">
            <a:extLst>
              <a:ext uri="{FF2B5EF4-FFF2-40B4-BE49-F238E27FC236}">
                <a16:creationId xmlns:a16="http://schemas.microsoft.com/office/drawing/2014/main" id="{9E2F7C83-6ADD-D5C0-4EA0-2AEEAB685A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0800000" flipH="1" flipV="1">
            <a:off x="7848598" y="2897918"/>
            <a:ext cx="94444" cy="204678"/>
          </a:xfrm>
          <a:prstGeom prst="rect">
            <a:avLst/>
          </a:prstGeom>
        </p:spPr>
      </p:pic>
    </p:spTree>
    <p:extLst>
      <p:ext uri="{BB962C8B-B14F-4D97-AF65-F5344CB8AC3E}">
        <p14:creationId xmlns:p14="http://schemas.microsoft.com/office/powerpoint/2010/main" val="356403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8"/>
          <p:cNvSpPr txBox="1"/>
          <p:nvPr/>
        </p:nvSpPr>
        <p:spPr>
          <a:xfrm>
            <a:off x="551964" y="950756"/>
            <a:ext cx="4966334"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solidFill>
                  <a:schemeClr val="bg2">
                    <a:lumMod val="75000"/>
                  </a:schemeClr>
                </a:solidFill>
                <a:latin typeface="Nunito Sans"/>
                <a:ea typeface="Nunito Sans"/>
                <a:cs typeface="Nunito Sans"/>
                <a:sym typeface="Nunito Sans"/>
              </a:rPr>
              <a:t>Vekst </a:t>
            </a:r>
            <a:r>
              <a:rPr lang="nb-NO" sz="2200" b="1" dirty="0">
                <a:solidFill>
                  <a:schemeClr val="bg2">
                    <a:lumMod val="75000"/>
                  </a:schemeClr>
                </a:solidFill>
                <a:latin typeface="Nunito Sans"/>
                <a:ea typeface="Nunito Sans"/>
                <a:cs typeface="Nunito Sans"/>
                <a:sym typeface="Nunito Sans"/>
              </a:rPr>
              <a:t>i organisk synlighet Q2</a:t>
            </a:r>
          </a:p>
        </p:txBody>
      </p:sp>
      <p:sp>
        <p:nvSpPr>
          <p:cNvPr id="997" name="Google Shape;997;p118"/>
          <p:cNvSpPr/>
          <p:nvPr/>
        </p:nvSpPr>
        <p:spPr>
          <a:xfrm>
            <a:off x="613099" y="393405"/>
            <a:ext cx="2236427" cy="349745"/>
          </a:xfrm>
          <a:prstGeom prst="rect">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000" b="1" dirty="0">
                <a:latin typeface="Nunito Sans"/>
                <a:ea typeface="Nunito Sans"/>
                <a:cs typeface="Nunito Sans"/>
                <a:sym typeface="Nunito Sans"/>
              </a:rPr>
              <a:t>Synlighet </a:t>
            </a:r>
            <a:r>
              <a:rPr lang="nb-NO" sz="1000" b="1" dirty="0">
                <a:latin typeface="Nunito Sans"/>
                <a:ea typeface="Nunito Sans"/>
                <a:cs typeface="Nunito Sans"/>
                <a:sym typeface="Nunito Sans"/>
              </a:rPr>
              <a:t>i</a:t>
            </a:r>
            <a:r>
              <a:rPr lang="en" sz="1000" b="1" dirty="0">
                <a:latin typeface="Nunito Sans"/>
                <a:ea typeface="Nunito Sans"/>
                <a:cs typeface="Nunito Sans"/>
                <a:sym typeface="Nunito Sans"/>
              </a:rPr>
              <a:t> Google oppsummert</a:t>
            </a:r>
            <a:endParaRPr sz="1000" b="1" dirty="0">
              <a:latin typeface="Nunito Sans"/>
              <a:ea typeface="Nunito Sans"/>
              <a:cs typeface="Nunito Sans"/>
              <a:sym typeface="Nunito Sans"/>
            </a:endParaRPr>
          </a:p>
        </p:txBody>
      </p:sp>
      <p:sp>
        <p:nvSpPr>
          <p:cNvPr id="998" name="Google Shape;998;p118"/>
          <p:cNvSpPr/>
          <p:nvPr/>
        </p:nvSpPr>
        <p:spPr>
          <a:xfrm>
            <a:off x="2655313"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8"/>
          <p:cNvSpPr/>
          <p:nvPr/>
        </p:nvSpPr>
        <p:spPr>
          <a:xfrm>
            <a:off x="4692863"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8"/>
          <p:cNvSpPr/>
          <p:nvPr/>
        </p:nvSpPr>
        <p:spPr>
          <a:xfrm>
            <a:off x="6730400"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5"/>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8"/>
          <p:cNvSpPr/>
          <p:nvPr/>
        </p:nvSpPr>
        <p:spPr>
          <a:xfrm>
            <a:off x="579525" y="1809025"/>
            <a:ext cx="1737000" cy="159930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8"/>
          <p:cNvSpPr txBox="1"/>
          <p:nvPr/>
        </p:nvSpPr>
        <p:spPr>
          <a:xfrm>
            <a:off x="4817769"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Mars</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rgbClr val="000000"/>
              </a:buClr>
              <a:buSzPts val="800"/>
              <a:buFont typeface="Arial"/>
              <a:buNone/>
            </a:pPr>
            <a:r>
              <a:rPr lang="en" sz="1200" dirty="0">
                <a:latin typeface="Nunito Sans"/>
                <a:ea typeface="Nunito Sans"/>
                <a:cs typeface="Nunito Sans"/>
                <a:sym typeface="Nunito Sans"/>
              </a:rPr>
              <a:t>17,57%</a:t>
            </a:r>
            <a:endParaRPr sz="1200" dirty="0">
              <a:latin typeface="Nunito Sans"/>
              <a:ea typeface="Nunito Sans"/>
              <a:cs typeface="Nunito Sans"/>
              <a:sym typeface="Nunito Sans"/>
            </a:endParaRPr>
          </a:p>
        </p:txBody>
      </p:sp>
      <p:sp>
        <p:nvSpPr>
          <p:cNvPr id="1003" name="Google Shape;1003;p118"/>
          <p:cNvSpPr txBox="1"/>
          <p:nvPr/>
        </p:nvSpPr>
        <p:spPr>
          <a:xfrm>
            <a:off x="644171" y="2552481"/>
            <a:ext cx="1607700" cy="8508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roros.no</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marR="0" lvl="0" indent="0" algn="ctr" rtl="0">
              <a:lnSpc>
                <a:spcPct val="100000"/>
              </a:lnSpc>
              <a:spcBef>
                <a:spcPts val="0"/>
              </a:spcBef>
              <a:spcAft>
                <a:spcPts val="0"/>
              </a:spcAft>
              <a:buClr>
                <a:schemeClr val="dk1"/>
              </a:buClr>
              <a:buSzPts val="800"/>
              <a:buFont typeface="Arial"/>
              <a:buNone/>
            </a:pPr>
            <a:r>
              <a:rPr lang="en" sz="1200" dirty="0">
                <a:latin typeface="Nunito Sans"/>
                <a:ea typeface="Nunito Sans"/>
                <a:cs typeface="Nunito Sans"/>
                <a:sym typeface="Nunito Sans"/>
              </a:rPr>
              <a:t>Organisk trafikk</a:t>
            </a:r>
            <a:endParaRPr sz="1200" dirty="0">
              <a:latin typeface="Nunito Sans"/>
              <a:ea typeface="Nunito Sans"/>
              <a:cs typeface="Nunito Sans"/>
              <a:sym typeface="Nunito Sans"/>
            </a:endParaRPr>
          </a:p>
        </p:txBody>
      </p:sp>
      <p:sp>
        <p:nvSpPr>
          <p:cNvPr id="1004" name="Google Shape;1004;p118"/>
          <p:cNvSpPr txBox="1"/>
          <p:nvPr/>
        </p:nvSpPr>
        <p:spPr>
          <a:xfrm>
            <a:off x="2757591"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roros.no</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chemeClr val="dk1"/>
              </a:buClr>
              <a:buSzPts val="800"/>
              <a:buFont typeface="Arial"/>
              <a:buNone/>
            </a:pPr>
            <a:r>
              <a:rPr lang="en" sz="1200" b="1" dirty="0">
                <a:solidFill>
                  <a:srgbClr val="00B050"/>
                </a:solidFill>
                <a:latin typeface="Nunito Sans"/>
                <a:ea typeface="Nunito Sans"/>
                <a:cs typeface="Nunito Sans"/>
                <a:sym typeface="Nunito Sans"/>
              </a:rPr>
              <a:t>+2,8%</a:t>
            </a:r>
            <a:endParaRPr sz="1200" b="1" dirty="0">
              <a:solidFill>
                <a:srgbClr val="00B050"/>
              </a:solidFill>
              <a:latin typeface="Nunito Sans"/>
              <a:ea typeface="Nunito Sans"/>
              <a:cs typeface="Nunito Sans"/>
              <a:sym typeface="Nunito Sans"/>
            </a:endParaRPr>
          </a:p>
        </p:txBody>
      </p:sp>
      <p:pic>
        <p:nvPicPr>
          <p:cNvPr id="1006" name="Google Shape;1006;p118"/>
          <p:cNvPicPr preferRelativeResize="0"/>
          <p:nvPr/>
        </p:nvPicPr>
        <p:blipFill>
          <a:blip r:embed="rId3">
            <a:alphaModFix/>
          </a:blip>
          <a:stretch>
            <a:fillRect/>
          </a:stretch>
        </p:blipFill>
        <p:spPr>
          <a:xfrm>
            <a:off x="5266149" y="1963624"/>
            <a:ext cx="558631" cy="558642"/>
          </a:xfrm>
          <a:prstGeom prst="rect">
            <a:avLst/>
          </a:prstGeom>
          <a:noFill/>
          <a:ln>
            <a:noFill/>
          </a:ln>
        </p:spPr>
      </p:pic>
      <p:pic>
        <p:nvPicPr>
          <p:cNvPr id="1007" name="Google Shape;1007;p118"/>
          <p:cNvPicPr preferRelativeResize="0"/>
          <p:nvPr/>
        </p:nvPicPr>
        <p:blipFill>
          <a:blip r:embed="rId4">
            <a:alphaModFix/>
          </a:blip>
          <a:stretch>
            <a:fillRect/>
          </a:stretch>
        </p:blipFill>
        <p:spPr>
          <a:xfrm>
            <a:off x="3220956" y="1960278"/>
            <a:ext cx="565322" cy="565333"/>
          </a:xfrm>
          <a:prstGeom prst="rect">
            <a:avLst/>
          </a:prstGeom>
          <a:noFill/>
          <a:ln>
            <a:noFill/>
          </a:ln>
        </p:spPr>
      </p:pic>
      <p:sp>
        <p:nvSpPr>
          <p:cNvPr id="1008" name="Google Shape;1008;p118"/>
          <p:cNvSpPr txBox="1"/>
          <p:nvPr/>
        </p:nvSpPr>
        <p:spPr>
          <a:xfrm>
            <a:off x="6810869" y="2552481"/>
            <a:ext cx="1534200" cy="993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Juli</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rgbClr val="000000"/>
              </a:buClr>
              <a:buSzPts val="800"/>
              <a:buFont typeface="Arial"/>
              <a:buNone/>
            </a:pPr>
            <a:r>
              <a:rPr lang="en" sz="1200" dirty="0">
                <a:latin typeface="Nunito Sans"/>
                <a:ea typeface="Nunito Sans"/>
                <a:cs typeface="Nunito Sans"/>
                <a:sym typeface="Nunito Sans"/>
              </a:rPr>
              <a:t>20,43%</a:t>
            </a:r>
            <a:endParaRPr sz="1200" dirty="0">
              <a:latin typeface="Nunito Sans"/>
              <a:ea typeface="Nunito Sans"/>
              <a:cs typeface="Nunito Sans"/>
              <a:sym typeface="Nunito Sans"/>
            </a:endParaRPr>
          </a:p>
        </p:txBody>
      </p:sp>
      <p:pic>
        <p:nvPicPr>
          <p:cNvPr id="1009" name="Google Shape;1009;p118"/>
          <p:cNvPicPr preferRelativeResize="0"/>
          <p:nvPr/>
        </p:nvPicPr>
        <p:blipFill>
          <a:blip r:embed="rId3">
            <a:alphaModFix/>
          </a:blip>
          <a:stretch>
            <a:fillRect/>
          </a:stretch>
        </p:blipFill>
        <p:spPr>
          <a:xfrm>
            <a:off x="7289967" y="1963624"/>
            <a:ext cx="558631" cy="558642"/>
          </a:xfrm>
          <a:prstGeom prst="rect">
            <a:avLst/>
          </a:prstGeom>
          <a:noFill/>
          <a:ln>
            <a:noFill/>
          </a:ln>
        </p:spPr>
      </p:pic>
      <p:pic>
        <p:nvPicPr>
          <p:cNvPr id="3" name="Bilde 2" descr="Et bilde som inneholder Grafikk, sirkel, Fargerikt, grafisk design&#10;&#10;Automatisk generert beskrivelse">
            <a:extLst>
              <a:ext uri="{FF2B5EF4-FFF2-40B4-BE49-F238E27FC236}">
                <a16:creationId xmlns:a16="http://schemas.microsoft.com/office/drawing/2014/main" id="{74C98D72-C3D1-F766-3871-4AA05DCF561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42237" y="2029398"/>
            <a:ext cx="397869" cy="405826"/>
          </a:xfrm>
          <a:prstGeom prst="rect">
            <a:avLst/>
          </a:prstGeom>
        </p:spPr>
      </p:pic>
      <p:pic>
        <p:nvPicPr>
          <p:cNvPr id="5" name="Bilde 4" descr="Et bilde som inneholder grønn&#10;&#10;Automatisk generert beskrivelse">
            <a:extLst>
              <a:ext uri="{FF2B5EF4-FFF2-40B4-BE49-F238E27FC236}">
                <a16:creationId xmlns:a16="http://schemas.microsoft.com/office/drawing/2014/main" id="{9E2F7C83-6ADD-D5C0-4EA0-2AEEAB685A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0800000" flipH="1" flipV="1">
            <a:off x="7848598" y="2897918"/>
            <a:ext cx="94444" cy="204678"/>
          </a:xfrm>
          <a:prstGeom prst="rect">
            <a:avLst/>
          </a:prstGeom>
        </p:spPr>
      </p:pic>
    </p:spTree>
    <p:extLst>
      <p:ext uri="{BB962C8B-B14F-4D97-AF65-F5344CB8AC3E}">
        <p14:creationId xmlns:p14="http://schemas.microsoft.com/office/powerpoint/2010/main" val="275131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AAC54FD-ABB9-E872-9353-1BDCCB10BDD5}"/>
              </a:ext>
            </a:extLst>
          </p:cNvPr>
          <p:cNvSpPr>
            <a:spLocks noGrp="1"/>
          </p:cNvSpPr>
          <p:nvPr>
            <p:ph type="body" idx="1"/>
          </p:nvPr>
        </p:nvSpPr>
        <p:spPr>
          <a:xfrm>
            <a:off x="316339" y="1362659"/>
            <a:ext cx="5578737" cy="3416400"/>
          </a:xfrm>
        </p:spPr>
        <p:txBody>
          <a:bodyPr/>
          <a:lstStyle/>
          <a:p>
            <a:pPr marL="114300" indent="0">
              <a:buNone/>
            </a:pPr>
            <a:endParaRPr lang="nb-NO" sz="1600" dirty="0"/>
          </a:p>
          <a:p>
            <a:r>
              <a:rPr lang="nb-NO" sz="1600" dirty="0"/>
              <a:t>I </a:t>
            </a:r>
            <a:r>
              <a:rPr lang="nb-NO" sz="1600" b="1" dirty="0"/>
              <a:t>Q3 2024 </a:t>
            </a:r>
            <a:r>
              <a:rPr lang="nb-NO" sz="1600" dirty="0"/>
              <a:t>har vi økt trafikk fra søkemotorene med </a:t>
            </a:r>
            <a:r>
              <a:rPr lang="nb-NO" sz="2000" b="1" dirty="0">
                <a:solidFill>
                  <a:srgbClr val="00B050"/>
                </a:solidFill>
              </a:rPr>
              <a:t>+37% </a:t>
            </a:r>
            <a:r>
              <a:rPr lang="nb-NO" sz="1600" dirty="0">
                <a:solidFill>
                  <a:schemeClr val="tx1">
                    <a:lumMod val="65000"/>
                    <a:lumOff val="35000"/>
                  </a:schemeClr>
                </a:solidFill>
              </a:rPr>
              <a:t>sammenlignet med </a:t>
            </a:r>
            <a:r>
              <a:rPr lang="nb-NO" sz="1600" b="1" dirty="0">
                <a:solidFill>
                  <a:schemeClr val="tx1">
                    <a:lumMod val="65000"/>
                    <a:lumOff val="35000"/>
                  </a:schemeClr>
                </a:solidFill>
              </a:rPr>
              <a:t>Q3 2023</a:t>
            </a:r>
            <a:r>
              <a:rPr lang="nb-NO" sz="1600" dirty="0">
                <a:solidFill>
                  <a:schemeClr val="tx1">
                    <a:lumMod val="65000"/>
                    <a:lumOff val="35000"/>
                  </a:schemeClr>
                </a:solidFill>
              </a:rPr>
              <a:t>.</a:t>
            </a:r>
            <a:endParaRPr lang="nb-NO" sz="1600" i="1" dirty="0">
              <a:solidFill>
                <a:schemeClr val="tx1">
                  <a:lumMod val="65000"/>
                  <a:lumOff val="35000"/>
                </a:schemeClr>
              </a:solidFill>
            </a:endParaRPr>
          </a:p>
          <a:p>
            <a:endParaRPr lang="nb-NO" sz="1600" dirty="0"/>
          </a:p>
          <a:p>
            <a:r>
              <a:rPr lang="nb-NO" sz="1600" dirty="0"/>
              <a:t>Visninger opp med </a:t>
            </a:r>
            <a:r>
              <a:rPr lang="nb-NO" sz="2000" b="1" dirty="0">
                <a:solidFill>
                  <a:srgbClr val="00B050"/>
                </a:solidFill>
              </a:rPr>
              <a:t>+10% </a:t>
            </a:r>
            <a:r>
              <a:rPr lang="nb-NO" sz="1600" dirty="0"/>
              <a:t>sammenlignet med </a:t>
            </a:r>
            <a:r>
              <a:rPr lang="nb-NO" sz="1600" b="1" dirty="0"/>
              <a:t>Q3</a:t>
            </a:r>
            <a:r>
              <a:rPr lang="nb-NO" sz="1600" dirty="0"/>
              <a:t> 2023.</a:t>
            </a:r>
          </a:p>
          <a:p>
            <a:endParaRPr lang="nb-NO" sz="1600" dirty="0"/>
          </a:p>
          <a:p>
            <a:r>
              <a:rPr lang="nb-NO" sz="1600" dirty="0"/>
              <a:t>Besøk økte med </a:t>
            </a:r>
            <a:r>
              <a:rPr lang="nb-NO" sz="2000" b="1" dirty="0">
                <a:solidFill>
                  <a:srgbClr val="00B050"/>
                </a:solidFill>
              </a:rPr>
              <a:t>+73% </a:t>
            </a:r>
            <a:r>
              <a:rPr lang="nb-NO" sz="1600" dirty="0"/>
              <a:t>i </a:t>
            </a:r>
            <a:r>
              <a:rPr lang="nb-NO" sz="1600" b="1" dirty="0"/>
              <a:t>Q3</a:t>
            </a:r>
            <a:r>
              <a:rPr lang="nb-NO" sz="1600" dirty="0"/>
              <a:t> sammenlignet med </a:t>
            </a:r>
            <a:r>
              <a:rPr lang="nb-NO" sz="1600" b="1" dirty="0"/>
              <a:t>Q2</a:t>
            </a:r>
            <a:r>
              <a:rPr lang="nb-NO" sz="1600" dirty="0"/>
              <a:t> i 2024. Og opp </a:t>
            </a:r>
            <a:r>
              <a:rPr lang="nb-NO" sz="2000" b="1" dirty="0">
                <a:solidFill>
                  <a:srgbClr val="00B050"/>
                </a:solidFill>
              </a:rPr>
              <a:t>+10% </a:t>
            </a:r>
            <a:r>
              <a:rPr lang="nb-NO" sz="1600" dirty="0"/>
              <a:t>sammenlignet med </a:t>
            </a:r>
            <a:r>
              <a:rPr lang="nb-NO" sz="1600" b="1" dirty="0"/>
              <a:t>Q3</a:t>
            </a:r>
            <a:r>
              <a:rPr lang="nb-NO" sz="1600" dirty="0"/>
              <a:t> i </a:t>
            </a:r>
            <a:r>
              <a:rPr lang="nb-NO" sz="1600" b="1" dirty="0"/>
              <a:t>2023</a:t>
            </a:r>
            <a:r>
              <a:rPr lang="nb-NO" sz="1600" dirty="0"/>
              <a:t>.</a:t>
            </a:r>
          </a:p>
        </p:txBody>
      </p:sp>
      <p:sp>
        <p:nvSpPr>
          <p:cNvPr id="4" name="Google Shape;63;p14">
            <a:extLst>
              <a:ext uri="{FF2B5EF4-FFF2-40B4-BE49-F238E27FC236}">
                <a16:creationId xmlns:a16="http://schemas.microsoft.com/office/drawing/2014/main" id="{20C562F3-5D81-5EF1-628C-110E9FFEEC4B}"/>
              </a:ext>
            </a:extLst>
          </p:cNvPr>
          <p:cNvSpPr txBox="1"/>
          <p:nvPr/>
        </p:nvSpPr>
        <p:spPr>
          <a:xfrm>
            <a:off x="0" y="0"/>
            <a:ext cx="6549656"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600" b="1" dirty="0">
                <a:solidFill>
                  <a:schemeClr val="bg2">
                    <a:lumMod val="75000"/>
                  </a:schemeClr>
                </a:solidFill>
                <a:latin typeface="Proxima Nova"/>
                <a:ea typeface="Proxima Nova"/>
                <a:cs typeface="Proxima Nova"/>
                <a:sym typeface="Proxima Nova"/>
              </a:rPr>
              <a:t>Status roros.no Q3 2024</a:t>
            </a:r>
            <a:endParaRPr sz="3600" b="1" dirty="0">
              <a:solidFill>
                <a:schemeClr val="bg2">
                  <a:lumMod val="75000"/>
                </a:schemeClr>
              </a:solidFill>
              <a:latin typeface="Proxima Nova"/>
              <a:ea typeface="Proxima Nova"/>
              <a:cs typeface="Proxima Nova"/>
              <a:sym typeface="Proxima Nova"/>
            </a:endParaRPr>
          </a:p>
        </p:txBody>
      </p:sp>
      <p:cxnSp>
        <p:nvCxnSpPr>
          <p:cNvPr id="5" name="Google Shape;64;p14">
            <a:extLst>
              <a:ext uri="{FF2B5EF4-FFF2-40B4-BE49-F238E27FC236}">
                <a16:creationId xmlns:a16="http://schemas.microsoft.com/office/drawing/2014/main" id="{01E71E8A-2800-67F8-1DD5-DFD961C69991}"/>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pic>
        <p:nvPicPr>
          <p:cNvPr id="6" name="Bilde 5" descr="Et bilde som inneholder tekst, skjermbilde, Nettsted, Nettside&#10;&#10;Automatisk generert beskrivelse">
            <a:extLst>
              <a:ext uri="{FF2B5EF4-FFF2-40B4-BE49-F238E27FC236}">
                <a16:creationId xmlns:a16="http://schemas.microsoft.com/office/drawing/2014/main" id="{C5865B18-1E43-5F6B-9D02-56A084E6BFE8}"/>
              </a:ext>
            </a:extLst>
          </p:cNvPr>
          <p:cNvPicPr>
            <a:picLocks noChangeAspect="1"/>
          </p:cNvPicPr>
          <p:nvPr/>
        </p:nvPicPr>
        <p:blipFill>
          <a:blip r:embed="rId2"/>
          <a:stretch>
            <a:fillRect/>
          </a:stretch>
        </p:blipFill>
        <p:spPr>
          <a:xfrm>
            <a:off x="6211414" y="143904"/>
            <a:ext cx="2300065" cy="4855691"/>
          </a:xfrm>
          <a:prstGeom prst="rect">
            <a:avLst/>
          </a:prstGeom>
        </p:spPr>
      </p:pic>
      <p:sp>
        <p:nvSpPr>
          <p:cNvPr id="2" name="TekstSylinder 1">
            <a:extLst>
              <a:ext uri="{FF2B5EF4-FFF2-40B4-BE49-F238E27FC236}">
                <a16:creationId xmlns:a16="http://schemas.microsoft.com/office/drawing/2014/main" id="{46386AE0-4D18-CD14-246A-7B07706F5E07}"/>
              </a:ext>
            </a:extLst>
          </p:cNvPr>
          <p:cNvSpPr txBox="1"/>
          <p:nvPr/>
        </p:nvSpPr>
        <p:spPr>
          <a:xfrm>
            <a:off x="424543" y="1110343"/>
            <a:ext cx="3608614" cy="307777"/>
          </a:xfrm>
          <a:prstGeom prst="rect">
            <a:avLst/>
          </a:prstGeom>
          <a:noFill/>
        </p:spPr>
        <p:txBody>
          <a:bodyPr wrap="square" rtlCol="0">
            <a:spAutoFit/>
          </a:bodyPr>
          <a:lstStyle/>
          <a:p>
            <a:r>
              <a:rPr lang="nb-NO" dirty="0">
                <a:solidFill>
                  <a:schemeClr val="tx1">
                    <a:lumMod val="65000"/>
                    <a:lumOff val="35000"/>
                  </a:schemeClr>
                </a:solidFill>
              </a:rPr>
              <a:t>Noen nøkkeltall:</a:t>
            </a:r>
          </a:p>
        </p:txBody>
      </p:sp>
    </p:spTree>
    <p:extLst>
      <p:ext uri="{BB962C8B-B14F-4D97-AF65-F5344CB8AC3E}">
        <p14:creationId xmlns:p14="http://schemas.microsoft.com/office/powerpoint/2010/main" val="110063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F345AC3-8686-BA53-84B8-120D6D3A328F}"/>
              </a:ext>
            </a:extLst>
          </p:cNvPr>
          <p:cNvSpPr>
            <a:spLocks noGrp="1"/>
          </p:cNvSpPr>
          <p:nvPr>
            <p:ph type="body" idx="1"/>
          </p:nvPr>
        </p:nvSpPr>
        <p:spPr/>
        <p:txBody>
          <a:bodyPr/>
          <a:lstStyle/>
          <a:p>
            <a:endParaRPr lang="nb-NO" dirty="0"/>
          </a:p>
        </p:txBody>
      </p:sp>
      <p:pic>
        <p:nvPicPr>
          <p:cNvPr id="4" name="Bilde 3">
            <a:extLst>
              <a:ext uri="{FF2B5EF4-FFF2-40B4-BE49-F238E27FC236}">
                <a16:creationId xmlns:a16="http://schemas.microsoft.com/office/drawing/2014/main" id="{6136C1E9-4FDD-5D6C-7137-4EFD2F45DE46}"/>
              </a:ext>
            </a:extLst>
          </p:cNvPr>
          <p:cNvPicPr>
            <a:picLocks noChangeAspect="1"/>
          </p:cNvPicPr>
          <p:nvPr/>
        </p:nvPicPr>
        <p:blipFill>
          <a:blip r:embed="rId2"/>
          <a:srcRect l="20536" t="25340" r="3035" b="12585"/>
          <a:stretch/>
        </p:blipFill>
        <p:spPr>
          <a:xfrm>
            <a:off x="311699" y="1152475"/>
            <a:ext cx="8517305" cy="3631796"/>
          </a:xfrm>
          <a:prstGeom prst="rect">
            <a:avLst/>
          </a:prstGeom>
        </p:spPr>
      </p:pic>
      <p:sp>
        <p:nvSpPr>
          <p:cNvPr id="7" name="Google Shape;63;p14">
            <a:extLst>
              <a:ext uri="{FF2B5EF4-FFF2-40B4-BE49-F238E27FC236}">
                <a16:creationId xmlns:a16="http://schemas.microsoft.com/office/drawing/2014/main" id="{8BE1EA72-4C16-6958-ABD4-35473EA29551}"/>
              </a:ext>
            </a:extLst>
          </p:cNvPr>
          <p:cNvSpPr txBox="1"/>
          <p:nvPr/>
        </p:nvSpPr>
        <p:spPr>
          <a:xfrm>
            <a:off x="-1" y="0"/>
            <a:ext cx="7453423"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600" b="1" dirty="0">
                <a:solidFill>
                  <a:schemeClr val="bg2">
                    <a:lumMod val="75000"/>
                  </a:schemeClr>
                </a:solidFill>
                <a:latin typeface="Proxima Nova"/>
                <a:ea typeface="Proxima Nova"/>
                <a:cs typeface="Proxima Nova"/>
                <a:sym typeface="Proxima Nova"/>
              </a:rPr>
              <a:t>Demografi Q3 - 2024</a:t>
            </a:r>
            <a:endParaRPr sz="3600" b="1" dirty="0">
              <a:solidFill>
                <a:schemeClr val="bg2">
                  <a:lumMod val="75000"/>
                </a:schemeClr>
              </a:solidFill>
              <a:latin typeface="Proxima Nova"/>
              <a:ea typeface="Proxima Nova"/>
              <a:cs typeface="Proxima Nova"/>
              <a:sym typeface="Proxima Nova"/>
            </a:endParaRPr>
          </a:p>
        </p:txBody>
      </p:sp>
      <p:cxnSp>
        <p:nvCxnSpPr>
          <p:cNvPr id="8" name="Google Shape;64;p14">
            <a:extLst>
              <a:ext uri="{FF2B5EF4-FFF2-40B4-BE49-F238E27FC236}">
                <a16:creationId xmlns:a16="http://schemas.microsoft.com/office/drawing/2014/main" id="{81913E30-7CFE-2A13-607F-07674CC9EC6C}"/>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Tree>
    <p:extLst>
      <p:ext uri="{BB962C8B-B14F-4D97-AF65-F5344CB8AC3E}">
        <p14:creationId xmlns:p14="http://schemas.microsoft.com/office/powerpoint/2010/main" val="314106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a:off x="287078" y="0"/>
            <a:ext cx="9093900"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600" b="1" dirty="0">
                <a:solidFill>
                  <a:schemeClr val="bg2">
                    <a:lumMod val="75000"/>
                  </a:schemeClr>
                </a:solidFill>
                <a:latin typeface="Proxima Nova"/>
                <a:ea typeface="Proxima Nova"/>
                <a:cs typeface="Proxima Nova"/>
                <a:sym typeface="Proxima Nova"/>
              </a:rPr>
              <a:t>Skjermer og flater Q3 - 2024</a:t>
            </a:r>
            <a:endParaRPr sz="3600" b="1" dirty="0">
              <a:solidFill>
                <a:schemeClr val="bg2">
                  <a:lumMod val="75000"/>
                </a:schemeClr>
              </a:solidFill>
              <a:latin typeface="Proxima Nova"/>
              <a:ea typeface="Proxima Nova"/>
              <a:cs typeface="Proxima Nova"/>
              <a:sym typeface="Proxima Nova"/>
            </a:endParaRPr>
          </a:p>
        </p:txBody>
      </p:sp>
      <p:cxnSp>
        <p:nvCxnSpPr>
          <p:cNvPr id="92" name="Google Shape;92;p18"/>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2" name="Google Shape;1014;p119">
            <a:extLst>
              <a:ext uri="{FF2B5EF4-FFF2-40B4-BE49-F238E27FC236}">
                <a16:creationId xmlns:a16="http://schemas.microsoft.com/office/drawing/2014/main" id="{BCCD38DD-D5E5-1AE1-7892-ED333EADE67D}"/>
              </a:ext>
            </a:extLst>
          </p:cNvPr>
          <p:cNvSpPr/>
          <p:nvPr/>
        </p:nvSpPr>
        <p:spPr>
          <a:xfrm>
            <a:off x="3432447" y="2248539"/>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badi" panose="020B0604020104020204" pitchFamily="34" charset="0"/>
            </a:endParaRPr>
          </a:p>
        </p:txBody>
      </p:sp>
      <p:sp>
        <p:nvSpPr>
          <p:cNvPr id="4" name="Google Shape;1015;p119">
            <a:extLst>
              <a:ext uri="{FF2B5EF4-FFF2-40B4-BE49-F238E27FC236}">
                <a16:creationId xmlns:a16="http://schemas.microsoft.com/office/drawing/2014/main" id="{2AF3632A-0F4C-71FD-5335-7DC758E67A2E}"/>
              </a:ext>
            </a:extLst>
          </p:cNvPr>
          <p:cNvSpPr/>
          <p:nvPr/>
        </p:nvSpPr>
        <p:spPr>
          <a:xfrm>
            <a:off x="6100510" y="2248539"/>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badi" panose="020B0604020104020204" pitchFamily="34" charset="0"/>
            </a:endParaRPr>
          </a:p>
        </p:txBody>
      </p:sp>
      <p:sp>
        <p:nvSpPr>
          <p:cNvPr id="5" name="Google Shape;1019;p119">
            <a:extLst>
              <a:ext uri="{FF2B5EF4-FFF2-40B4-BE49-F238E27FC236}">
                <a16:creationId xmlns:a16="http://schemas.microsoft.com/office/drawing/2014/main" id="{3440AC9E-4E02-F9D7-3675-4FAE15F703F6}"/>
              </a:ext>
            </a:extLst>
          </p:cNvPr>
          <p:cNvSpPr/>
          <p:nvPr/>
        </p:nvSpPr>
        <p:spPr>
          <a:xfrm>
            <a:off x="714312" y="2248539"/>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badi" panose="020B0604020104020204" pitchFamily="34" charset="0"/>
            </a:endParaRPr>
          </a:p>
        </p:txBody>
      </p:sp>
      <p:sp>
        <p:nvSpPr>
          <p:cNvPr id="6" name="Google Shape;1020;p119">
            <a:extLst>
              <a:ext uri="{FF2B5EF4-FFF2-40B4-BE49-F238E27FC236}">
                <a16:creationId xmlns:a16="http://schemas.microsoft.com/office/drawing/2014/main" id="{80DE8680-455F-10D2-CBF3-9E761FE467E3}"/>
              </a:ext>
            </a:extLst>
          </p:cNvPr>
          <p:cNvSpPr txBox="1"/>
          <p:nvPr/>
        </p:nvSpPr>
        <p:spPr>
          <a:xfrm>
            <a:off x="6264068" y="3294384"/>
            <a:ext cx="2008954" cy="1398153"/>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3600" dirty="0">
                <a:latin typeface="Abadi" panose="020B0604020104020204" pitchFamily="34" charset="0"/>
                <a:ea typeface="Nunito Sans"/>
                <a:cs typeface="Nunito Sans"/>
                <a:sym typeface="Nunito Sans"/>
              </a:rPr>
              <a:t>3%</a:t>
            </a:r>
            <a:endParaRPr sz="3600" dirty="0">
              <a:latin typeface="Abadi" panose="020B0604020104020204" pitchFamily="34" charset="0"/>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2000" dirty="0">
              <a:latin typeface="Abadi" panose="020B0604020104020204" pitchFamily="34" charset="0"/>
              <a:ea typeface="Nunito Sans"/>
              <a:cs typeface="Nunito Sans"/>
              <a:sym typeface="Nunito Sans"/>
            </a:endParaRPr>
          </a:p>
        </p:txBody>
      </p:sp>
      <p:sp>
        <p:nvSpPr>
          <p:cNvPr id="7" name="Google Shape;1021;p119">
            <a:extLst>
              <a:ext uri="{FF2B5EF4-FFF2-40B4-BE49-F238E27FC236}">
                <a16:creationId xmlns:a16="http://schemas.microsoft.com/office/drawing/2014/main" id="{ACB2CDF4-CC2C-2875-CDA0-157F6578F671}"/>
              </a:ext>
            </a:extLst>
          </p:cNvPr>
          <p:cNvSpPr txBox="1"/>
          <p:nvPr/>
        </p:nvSpPr>
        <p:spPr>
          <a:xfrm>
            <a:off x="798963" y="3294384"/>
            <a:ext cx="2105198" cy="1196849"/>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3600" dirty="0">
                <a:latin typeface="Abadi" panose="020B0604020104020204" pitchFamily="34" charset="0"/>
                <a:ea typeface="Nunito Sans"/>
                <a:cs typeface="Nunito Sans"/>
                <a:sym typeface="Nunito Sans"/>
              </a:rPr>
              <a:t>75%</a:t>
            </a:r>
            <a:endParaRPr sz="3600" dirty="0">
              <a:latin typeface="Abadi" panose="020B0604020104020204" pitchFamily="34" charset="0"/>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lang="nb-NO" sz="2000" dirty="0">
              <a:latin typeface="Abadi" panose="020B0604020104020204" pitchFamily="34" charset="0"/>
              <a:ea typeface="Nunito Sans"/>
              <a:cs typeface="Nunito Sans"/>
              <a:sym typeface="Nunito Sans"/>
            </a:endParaRPr>
          </a:p>
        </p:txBody>
      </p:sp>
      <p:sp>
        <p:nvSpPr>
          <p:cNvPr id="8" name="Google Shape;1022;p119">
            <a:extLst>
              <a:ext uri="{FF2B5EF4-FFF2-40B4-BE49-F238E27FC236}">
                <a16:creationId xmlns:a16="http://schemas.microsoft.com/office/drawing/2014/main" id="{83149463-F120-91D5-A112-0AF0421AF78E}"/>
              </a:ext>
            </a:extLst>
          </p:cNvPr>
          <p:cNvSpPr txBox="1"/>
          <p:nvPr/>
        </p:nvSpPr>
        <p:spPr>
          <a:xfrm>
            <a:off x="3566374" y="3294384"/>
            <a:ext cx="2008954" cy="1398153"/>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3600" dirty="0">
                <a:latin typeface="Abadi" panose="020B0604020104020204" pitchFamily="34" charset="0"/>
                <a:ea typeface="Nunito Sans"/>
                <a:cs typeface="Nunito Sans"/>
                <a:sym typeface="Nunito Sans"/>
              </a:rPr>
              <a:t>22%</a:t>
            </a:r>
            <a:endParaRPr sz="3600" dirty="0">
              <a:latin typeface="Abadi" panose="020B0604020104020204" pitchFamily="34" charset="0"/>
              <a:ea typeface="Nunito Sans"/>
              <a:cs typeface="Nunito Sans"/>
              <a:sym typeface="Nunito Sans"/>
            </a:endParaRPr>
          </a:p>
          <a:p>
            <a:pPr marL="0" lvl="0" indent="0" algn="ctr" rtl="0">
              <a:spcBef>
                <a:spcPts val="0"/>
              </a:spcBef>
              <a:spcAft>
                <a:spcPts val="0"/>
              </a:spcAft>
              <a:buClr>
                <a:schemeClr val="dk1"/>
              </a:buClr>
              <a:buSzPts val="800"/>
              <a:buFont typeface="Arial"/>
              <a:buNone/>
            </a:pPr>
            <a:endParaRPr lang="en" sz="2000" dirty="0">
              <a:latin typeface="Abadi" panose="020B0604020104020204" pitchFamily="34" charset="0"/>
              <a:ea typeface="Nunito Sans"/>
              <a:cs typeface="Nunito Sans"/>
              <a:sym typeface="Nunito Sans"/>
            </a:endParaRPr>
          </a:p>
        </p:txBody>
      </p:sp>
      <p:sp>
        <p:nvSpPr>
          <p:cNvPr id="9" name="TekstSylinder 8">
            <a:extLst>
              <a:ext uri="{FF2B5EF4-FFF2-40B4-BE49-F238E27FC236}">
                <a16:creationId xmlns:a16="http://schemas.microsoft.com/office/drawing/2014/main" id="{2B9BA04E-B753-E70F-75B6-5F2C4CE0FB9C}"/>
              </a:ext>
            </a:extLst>
          </p:cNvPr>
          <p:cNvSpPr txBox="1"/>
          <p:nvPr/>
        </p:nvSpPr>
        <p:spPr>
          <a:xfrm>
            <a:off x="1319887" y="2545586"/>
            <a:ext cx="1113821" cy="400110"/>
          </a:xfrm>
          <a:prstGeom prst="rect">
            <a:avLst/>
          </a:prstGeom>
          <a:noFill/>
        </p:spPr>
        <p:txBody>
          <a:bodyPr wrap="square" rtlCol="0">
            <a:spAutoFit/>
          </a:bodyPr>
          <a:lstStyle/>
          <a:p>
            <a:pPr algn="ctr"/>
            <a:r>
              <a:rPr lang="nb-NO" sz="2000" dirty="0">
                <a:latin typeface="Abadi" panose="020B0604020104020204" pitchFamily="34" charset="0"/>
              </a:rPr>
              <a:t>Mobil</a:t>
            </a:r>
          </a:p>
        </p:txBody>
      </p:sp>
      <p:sp>
        <p:nvSpPr>
          <p:cNvPr id="10" name="TekstSylinder 9">
            <a:extLst>
              <a:ext uri="{FF2B5EF4-FFF2-40B4-BE49-F238E27FC236}">
                <a16:creationId xmlns:a16="http://schemas.microsoft.com/office/drawing/2014/main" id="{0FEDAE2F-2C0B-361D-11B6-079839878F31}"/>
              </a:ext>
            </a:extLst>
          </p:cNvPr>
          <p:cNvSpPr txBox="1"/>
          <p:nvPr/>
        </p:nvSpPr>
        <p:spPr>
          <a:xfrm>
            <a:off x="4046983" y="2540041"/>
            <a:ext cx="1113821" cy="400110"/>
          </a:xfrm>
          <a:prstGeom prst="rect">
            <a:avLst/>
          </a:prstGeom>
          <a:noFill/>
        </p:spPr>
        <p:txBody>
          <a:bodyPr wrap="square" rtlCol="0">
            <a:spAutoFit/>
          </a:bodyPr>
          <a:lstStyle/>
          <a:p>
            <a:pPr algn="ctr"/>
            <a:r>
              <a:rPr lang="nb-NO" sz="2000" dirty="0">
                <a:latin typeface="Abadi" panose="020B0604020104020204" pitchFamily="34" charset="0"/>
              </a:rPr>
              <a:t>Desktop</a:t>
            </a:r>
          </a:p>
        </p:txBody>
      </p:sp>
      <p:sp>
        <p:nvSpPr>
          <p:cNvPr id="11" name="TekstSylinder 10">
            <a:extLst>
              <a:ext uri="{FF2B5EF4-FFF2-40B4-BE49-F238E27FC236}">
                <a16:creationId xmlns:a16="http://schemas.microsoft.com/office/drawing/2014/main" id="{032F869D-E6EB-A4D0-42A5-45CE07C6199C}"/>
              </a:ext>
            </a:extLst>
          </p:cNvPr>
          <p:cNvSpPr txBox="1"/>
          <p:nvPr/>
        </p:nvSpPr>
        <p:spPr>
          <a:xfrm>
            <a:off x="6736348" y="2554982"/>
            <a:ext cx="1113821" cy="400110"/>
          </a:xfrm>
          <a:prstGeom prst="rect">
            <a:avLst/>
          </a:prstGeom>
          <a:noFill/>
        </p:spPr>
        <p:txBody>
          <a:bodyPr wrap="square" rtlCol="0">
            <a:spAutoFit/>
          </a:bodyPr>
          <a:lstStyle/>
          <a:p>
            <a:pPr algn="ctr"/>
            <a:r>
              <a:rPr lang="nb-NO" sz="2000" dirty="0">
                <a:latin typeface="Abadi" panose="020B0604020104020204" pitchFamily="34" charset="0"/>
              </a:rPr>
              <a:t>Tablet</a:t>
            </a:r>
          </a:p>
        </p:txBody>
      </p:sp>
      <p:pic>
        <p:nvPicPr>
          <p:cNvPr id="12" name="Grafikk 11" descr="Smarttelefon med heldekkende fyll">
            <a:extLst>
              <a:ext uri="{FF2B5EF4-FFF2-40B4-BE49-F238E27FC236}">
                <a16:creationId xmlns:a16="http://schemas.microsoft.com/office/drawing/2014/main" id="{E3817B41-1E42-CB5D-4F5B-F15E91A64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465" y="1306861"/>
            <a:ext cx="808961" cy="808961"/>
          </a:xfrm>
          <a:prstGeom prst="rect">
            <a:avLst/>
          </a:prstGeom>
        </p:spPr>
      </p:pic>
      <p:pic>
        <p:nvPicPr>
          <p:cNvPr id="13" name="Grafikk 12" descr="Bærbar datamaskin med heldekkende fyll">
            <a:extLst>
              <a:ext uri="{FF2B5EF4-FFF2-40B4-BE49-F238E27FC236}">
                <a16:creationId xmlns:a16="http://schemas.microsoft.com/office/drawing/2014/main" id="{8E7874A7-E94D-72F9-8C29-396F3D859C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3651" y="1317495"/>
            <a:ext cx="914400" cy="914400"/>
          </a:xfrm>
          <a:prstGeom prst="rect">
            <a:avLst/>
          </a:prstGeom>
        </p:spPr>
      </p:pic>
      <p:pic>
        <p:nvPicPr>
          <p:cNvPr id="15" name="Grafikk 14" descr="Nettbrett med heldekkende fyll">
            <a:extLst>
              <a:ext uri="{FF2B5EF4-FFF2-40B4-BE49-F238E27FC236}">
                <a16:creationId xmlns:a16="http://schemas.microsoft.com/office/drawing/2014/main" id="{BA727A28-A82E-4301-B7B4-66428C743D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12494" y="1317495"/>
            <a:ext cx="914400" cy="914400"/>
          </a:xfrm>
          <a:prstGeom prst="rect">
            <a:avLst/>
          </a:prstGeom>
        </p:spPr>
      </p:pic>
    </p:spTree>
    <p:extLst>
      <p:ext uri="{BB962C8B-B14F-4D97-AF65-F5344CB8AC3E}">
        <p14:creationId xmlns:p14="http://schemas.microsoft.com/office/powerpoint/2010/main" val="280628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0" y="0"/>
            <a:ext cx="5992586"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600" b="1" dirty="0">
                <a:solidFill>
                  <a:schemeClr val="bg2">
                    <a:lumMod val="75000"/>
                  </a:schemeClr>
                </a:solidFill>
                <a:latin typeface="Proxima Nova"/>
                <a:ea typeface="Proxima Nova"/>
                <a:cs typeface="Proxima Nova"/>
                <a:sym typeface="Proxima Nova"/>
              </a:rPr>
              <a:t>Høydepunkter Q3 2024</a:t>
            </a:r>
            <a:endParaRPr sz="3600" b="1" dirty="0">
              <a:solidFill>
                <a:schemeClr val="bg2">
                  <a:lumMod val="75000"/>
                </a:schemeClr>
              </a:solidFill>
              <a:latin typeface="Proxima Nova"/>
              <a:ea typeface="Proxima Nova"/>
              <a:cs typeface="Proxima Nova"/>
              <a:sym typeface="Proxima Nova"/>
            </a:endParaRPr>
          </a:p>
        </p:txBody>
      </p:sp>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3" name="Google Shape;1014;p119">
            <a:extLst>
              <a:ext uri="{FF2B5EF4-FFF2-40B4-BE49-F238E27FC236}">
                <a16:creationId xmlns:a16="http://schemas.microsoft.com/office/drawing/2014/main" id="{CFDA76B8-B4F0-D4CD-F64B-C865E0492B80}"/>
              </a:ext>
            </a:extLst>
          </p:cNvPr>
          <p:cNvSpPr/>
          <p:nvPr/>
        </p:nvSpPr>
        <p:spPr>
          <a:xfrm>
            <a:off x="3459781" y="2106741"/>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15;p119">
            <a:extLst>
              <a:ext uri="{FF2B5EF4-FFF2-40B4-BE49-F238E27FC236}">
                <a16:creationId xmlns:a16="http://schemas.microsoft.com/office/drawing/2014/main" id="{7B74CD59-A5BC-FA5B-9FCE-9C5EC1F69A3A}"/>
              </a:ext>
            </a:extLst>
          </p:cNvPr>
          <p:cNvSpPr/>
          <p:nvPr/>
        </p:nvSpPr>
        <p:spPr>
          <a:xfrm>
            <a:off x="6127844" y="2106741"/>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p119">
            <a:extLst>
              <a:ext uri="{FF2B5EF4-FFF2-40B4-BE49-F238E27FC236}">
                <a16:creationId xmlns:a16="http://schemas.microsoft.com/office/drawing/2014/main" id="{231A4E23-E8FF-2DC8-D259-054D06687CA8}"/>
              </a:ext>
            </a:extLst>
          </p:cNvPr>
          <p:cNvSpPr/>
          <p:nvPr/>
        </p:nvSpPr>
        <p:spPr>
          <a:xfrm>
            <a:off x="741646" y="2106741"/>
            <a:ext cx="2274510" cy="2249790"/>
          </a:xfrm>
          <a:prstGeom prst="rect">
            <a:avLst/>
          </a:prstGeom>
          <a:solidFill>
            <a:srgbClr val="FFFFFF"/>
          </a:solidFill>
          <a:ln w="28575" cap="flat" cmpd="sng">
            <a:solidFill>
              <a:srgbClr val="000000"/>
            </a:solidFill>
            <a:prstDash val="solid"/>
            <a:round/>
            <a:headEnd type="none" w="sm" len="sm"/>
            <a:tailEnd type="none" w="sm" len="sm"/>
          </a:ln>
          <a:effectLst>
            <a:outerShdw dist="952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0;p119">
            <a:extLst>
              <a:ext uri="{FF2B5EF4-FFF2-40B4-BE49-F238E27FC236}">
                <a16:creationId xmlns:a16="http://schemas.microsoft.com/office/drawing/2014/main" id="{14777F53-35EF-E699-6048-A9052254175D}"/>
              </a:ext>
            </a:extLst>
          </p:cNvPr>
          <p:cNvSpPr txBox="1"/>
          <p:nvPr/>
        </p:nvSpPr>
        <p:spPr>
          <a:xfrm>
            <a:off x="6291402" y="3152586"/>
            <a:ext cx="2008954" cy="1398153"/>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SOME</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sz="600" b="1" dirty="0">
              <a:latin typeface="Nunito Sans"/>
              <a:ea typeface="Nunito Sans"/>
              <a:cs typeface="Nunito Sans"/>
              <a:sym typeface="Nunito Sans"/>
            </a:endParaRPr>
          </a:p>
          <a:p>
            <a:pPr marL="0" lvl="0" indent="0" algn="ctr" rtl="0">
              <a:spcBef>
                <a:spcPts val="0"/>
              </a:spcBef>
              <a:spcAft>
                <a:spcPts val="0"/>
              </a:spcAft>
              <a:buClr>
                <a:srgbClr val="000000"/>
              </a:buClr>
              <a:buSzPts val="800"/>
              <a:buFont typeface="Arial"/>
              <a:buNone/>
            </a:pPr>
            <a:r>
              <a:rPr lang="en" sz="1200" dirty="0">
                <a:solidFill>
                  <a:schemeClr val="tx1"/>
                </a:solidFill>
                <a:latin typeface="Nunito Sans"/>
                <a:ea typeface="Nunito Sans"/>
                <a:cs typeface="Nunito Sans"/>
                <a:sym typeface="Nunito Sans"/>
              </a:rPr>
              <a:t>2024 – </a:t>
            </a:r>
            <a:r>
              <a:rPr lang="en" sz="1200" dirty="0">
                <a:solidFill>
                  <a:srgbClr val="FF0000"/>
                </a:solidFill>
                <a:latin typeface="Nunito Sans"/>
                <a:ea typeface="Nunito Sans"/>
                <a:cs typeface="Nunito Sans"/>
                <a:sym typeface="Nunito Sans"/>
              </a:rPr>
              <a:t>2500</a:t>
            </a:r>
          </a:p>
          <a:p>
            <a:pPr marL="0" lvl="0" indent="0" algn="ctr" rtl="0">
              <a:spcBef>
                <a:spcPts val="0"/>
              </a:spcBef>
              <a:spcAft>
                <a:spcPts val="0"/>
              </a:spcAft>
              <a:buClr>
                <a:srgbClr val="000000"/>
              </a:buClr>
              <a:buSzPts val="800"/>
              <a:buFont typeface="Arial"/>
              <a:buNone/>
            </a:pPr>
            <a:r>
              <a:rPr lang="nb-NO" sz="1200" dirty="0">
                <a:latin typeface="Nunito Sans"/>
                <a:ea typeface="Nunito Sans"/>
                <a:cs typeface="Nunito Sans"/>
                <a:sym typeface="Nunito Sans"/>
              </a:rPr>
              <a:t>2023 – </a:t>
            </a:r>
            <a:r>
              <a:rPr lang="nb-NO" sz="1200" dirty="0">
                <a:solidFill>
                  <a:srgbClr val="00B050"/>
                </a:solidFill>
                <a:latin typeface="Nunito Sans"/>
                <a:ea typeface="Nunito Sans"/>
                <a:cs typeface="Nunito Sans"/>
                <a:sym typeface="Nunito Sans"/>
              </a:rPr>
              <a:t>3400</a:t>
            </a:r>
            <a:endParaRPr sz="1200" dirty="0">
              <a:solidFill>
                <a:srgbClr val="00B050"/>
              </a:solidFill>
              <a:latin typeface="Nunito Sans"/>
              <a:ea typeface="Nunito Sans"/>
              <a:cs typeface="Nunito Sans"/>
              <a:sym typeface="Nunito Sans"/>
            </a:endParaRPr>
          </a:p>
        </p:txBody>
      </p:sp>
      <p:sp>
        <p:nvSpPr>
          <p:cNvPr id="8" name="Google Shape;1021;p119">
            <a:extLst>
              <a:ext uri="{FF2B5EF4-FFF2-40B4-BE49-F238E27FC236}">
                <a16:creationId xmlns:a16="http://schemas.microsoft.com/office/drawing/2014/main" id="{56785967-0741-7FA8-43C9-0237DE03D333}"/>
              </a:ext>
            </a:extLst>
          </p:cNvPr>
          <p:cNvSpPr txBox="1"/>
          <p:nvPr/>
        </p:nvSpPr>
        <p:spPr>
          <a:xfrm>
            <a:off x="826297" y="3152586"/>
            <a:ext cx="2105198" cy="1196849"/>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Roros.no</a:t>
            </a:r>
            <a:endParaRPr sz="1500" b="1" dirty="0">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800"/>
              <a:buFont typeface="Arial"/>
              <a:buNone/>
            </a:pPr>
            <a:endParaRPr lang="nb-NO" sz="600" b="1" dirty="0">
              <a:latin typeface="Nunito Sans"/>
              <a:ea typeface="Nunito Sans"/>
              <a:cs typeface="Nunito Sans"/>
              <a:sym typeface="Nunito Sans"/>
            </a:endParaRPr>
          </a:p>
          <a:p>
            <a:pPr marL="0" marR="0" lvl="0" indent="0" algn="ctr" rtl="0">
              <a:lnSpc>
                <a:spcPct val="100000"/>
              </a:lnSpc>
              <a:spcBef>
                <a:spcPts val="0"/>
              </a:spcBef>
              <a:spcAft>
                <a:spcPts val="0"/>
              </a:spcAft>
              <a:buClr>
                <a:schemeClr val="dk1"/>
              </a:buClr>
              <a:buSzPts val="800"/>
              <a:buFont typeface="Arial"/>
              <a:buNone/>
            </a:pPr>
            <a:r>
              <a:rPr lang="en" sz="1200" dirty="0">
                <a:solidFill>
                  <a:schemeClr val="tx1"/>
                </a:solidFill>
                <a:latin typeface="Nunito Sans"/>
                <a:ea typeface="Nunito Sans"/>
                <a:cs typeface="Nunito Sans"/>
                <a:sym typeface="Nunito Sans"/>
              </a:rPr>
              <a:t>2024</a:t>
            </a:r>
            <a:r>
              <a:rPr lang="en" sz="1200" dirty="0">
                <a:solidFill>
                  <a:srgbClr val="FF0000"/>
                </a:solidFill>
                <a:latin typeface="Nunito Sans"/>
                <a:ea typeface="Nunito Sans"/>
                <a:cs typeface="Nunito Sans"/>
                <a:sym typeface="Nunito Sans"/>
              </a:rPr>
              <a:t> – </a:t>
            </a:r>
            <a:r>
              <a:rPr lang="en" sz="1200" dirty="0">
                <a:solidFill>
                  <a:srgbClr val="00B050"/>
                </a:solidFill>
                <a:latin typeface="Nunito Sans"/>
                <a:ea typeface="Nunito Sans"/>
                <a:cs typeface="Nunito Sans"/>
                <a:sym typeface="Nunito Sans"/>
              </a:rPr>
              <a:t>45 000</a:t>
            </a:r>
          </a:p>
          <a:p>
            <a:pPr marL="0" marR="0" lvl="0" indent="0" algn="ctr" rtl="0">
              <a:lnSpc>
                <a:spcPct val="100000"/>
              </a:lnSpc>
              <a:spcBef>
                <a:spcPts val="0"/>
              </a:spcBef>
              <a:spcAft>
                <a:spcPts val="0"/>
              </a:spcAft>
              <a:buClr>
                <a:schemeClr val="dk1"/>
              </a:buClr>
              <a:buSzPts val="800"/>
              <a:buFont typeface="Arial"/>
              <a:buNone/>
            </a:pPr>
            <a:r>
              <a:rPr lang="en" sz="1200" dirty="0">
                <a:latin typeface="Nunito Sans"/>
                <a:ea typeface="Nunito Sans"/>
                <a:cs typeface="Nunito Sans"/>
                <a:sym typeface="Nunito Sans"/>
              </a:rPr>
              <a:t>2023 – </a:t>
            </a:r>
            <a:r>
              <a:rPr lang="en" sz="1200" dirty="0">
                <a:solidFill>
                  <a:srgbClr val="FF0000"/>
                </a:solidFill>
                <a:latin typeface="Nunito Sans"/>
                <a:ea typeface="Nunito Sans"/>
                <a:cs typeface="Nunito Sans"/>
                <a:sym typeface="Nunito Sans"/>
              </a:rPr>
              <a:t>41 000</a:t>
            </a:r>
            <a:endParaRPr sz="1200" dirty="0">
              <a:solidFill>
                <a:srgbClr val="FF0000"/>
              </a:solidFill>
              <a:latin typeface="Nunito Sans"/>
              <a:ea typeface="Nunito Sans"/>
              <a:cs typeface="Nunito Sans"/>
              <a:sym typeface="Nunito Sans"/>
            </a:endParaRPr>
          </a:p>
        </p:txBody>
      </p:sp>
      <p:sp>
        <p:nvSpPr>
          <p:cNvPr id="9" name="Google Shape;1022;p119">
            <a:extLst>
              <a:ext uri="{FF2B5EF4-FFF2-40B4-BE49-F238E27FC236}">
                <a16:creationId xmlns:a16="http://schemas.microsoft.com/office/drawing/2014/main" id="{80F3A772-F0E3-0821-CF8D-D848BB13D46C}"/>
              </a:ext>
            </a:extLst>
          </p:cNvPr>
          <p:cNvSpPr txBox="1"/>
          <p:nvPr/>
        </p:nvSpPr>
        <p:spPr>
          <a:xfrm>
            <a:off x="3593708" y="3152586"/>
            <a:ext cx="2008954" cy="1398153"/>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nb-NO" sz="1500" b="1" dirty="0">
                <a:latin typeface="Nunito Sans"/>
                <a:ea typeface="Nunito Sans"/>
                <a:cs typeface="Nunito Sans"/>
                <a:sym typeface="Nunito Sans"/>
              </a:rPr>
              <a:t>Fra Google</a:t>
            </a:r>
            <a:endParaRPr sz="1500" b="1" dirty="0">
              <a:latin typeface="Nunito Sans"/>
              <a:ea typeface="Nunito Sans"/>
              <a:cs typeface="Nunito Sans"/>
              <a:sym typeface="Nunito Sans"/>
            </a:endParaRPr>
          </a:p>
          <a:p>
            <a:pPr marL="0" lvl="0" indent="0" algn="ctr" rtl="0">
              <a:spcBef>
                <a:spcPts val="0"/>
              </a:spcBef>
              <a:spcAft>
                <a:spcPts val="0"/>
              </a:spcAft>
              <a:buClr>
                <a:schemeClr val="dk1"/>
              </a:buClr>
              <a:buSzPts val="800"/>
              <a:buFont typeface="Arial"/>
              <a:buNone/>
            </a:pPr>
            <a:endParaRPr lang="en" sz="600" b="1" dirty="0">
              <a:latin typeface="Nunito Sans"/>
              <a:ea typeface="Nunito Sans"/>
              <a:cs typeface="Nunito Sans"/>
              <a:sym typeface="Nunito Sans"/>
            </a:endParaRPr>
          </a:p>
          <a:p>
            <a:pPr marL="0" lvl="0" indent="0" algn="ctr" rtl="0">
              <a:spcBef>
                <a:spcPts val="0"/>
              </a:spcBef>
              <a:spcAft>
                <a:spcPts val="0"/>
              </a:spcAft>
              <a:buClr>
                <a:schemeClr val="dk1"/>
              </a:buClr>
              <a:buSzPts val="800"/>
              <a:buFont typeface="Arial"/>
              <a:buNone/>
            </a:pPr>
            <a:r>
              <a:rPr lang="en" sz="1200" dirty="0">
                <a:solidFill>
                  <a:schemeClr val="tx1"/>
                </a:solidFill>
                <a:latin typeface="Nunito Sans"/>
                <a:ea typeface="Nunito Sans"/>
                <a:cs typeface="Nunito Sans"/>
                <a:sym typeface="Nunito Sans"/>
              </a:rPr>
              <a:t>2024 – </a:t>
            </a:r>
            <a:r>
              <a:rPr lang="en" sz="1200" dirty="0">
                <a:solidFill>
                  <a:srgbClr val="00B050"/>
                </a:solidFill>
                <a:latin typeface="Nunito Sans"/>
                <a:ea typeface="Nunito Sans"/>
                <a:cs typeface="Nunito Sans"/>
                <a:sym typeface="Nunito Sans"/>
              </a:rPr>
              <a:t>32 000</a:t>
            </a:r>
          </a:p>
          <a:p>
            <a:pPr marL="0" lvl="0" indent="0" algn="ctr" rtl="0">
              <a:spcBef>
                <a:spcPts val="0"/>
              </a:spcBef>
              <a:spcAft>
                <a:spcPts val="0"/>
              </a:spcAft>
              <a:buClr>
                <a:schemeClr val="dk1"/>
              </a:buClr>
              <a:buSzPts val="800"/>
              <a:buFont typeface="Arial"/>
              <a:buNone/>
            </a:pPr>
            <a:r>
              <a:rPr lang="en" sz="1200" dirty="0">
                <a:latin typeface="Nunito Sans"/>
                <a:ea typeface="Nunito Sans"/>
                <a:cs typeface="Nunito Sans"/>
                <a:sym typeface="Nunito Sans"/>
              </a:rPr>
              <a:t>2023 – </a:t>
            </a:r>
            <a:r>
              <a:rPr lang="en" sz="1200" dirty="0">
                <a:solidFill>
                  <a:srgbClr val="FF0000"/>
                </a:solidFill>
                <a:latin typeface="Nunito Sans"/>
                <a:ea typeface="Nunito Sans"/>
                <a:cs typeface="Nunito Sans"/>
                <a:sym typeface="Nunito Sans"/>
              </a:rPr>
              <a:t>24 000</a:t>
            </a:r>
            <a:endParaRPr sz="1200" dirty="0">
              <a:solidFill>
                <a:srgbClr val="FF0000"/>
              </a:solidFill>
              <a:latin typeface="Nunito Sans"/>
              <a:ea typeface="Nunito Sans"/>
              <a:cs typeface="Nunito Sans"/>
              <a:sym typeface="Nunito Sans"/>
            </a:endParaRPr>
          </a:p>
        </p:txBody>
      </p:sp>
      <p:sp>
        <p:nvSpPr>
          <p:cNvPr id="23" name="TekstSylinder 22">
            <a:extLst>
              <a:ext uri="{FF2B5EF4-FFF2-40B4-BE49-F238E27FC236}">
                <a16:creationId xmlns:a16="http://schemas.microsoft.com/office/drawing/2014/main" id="{2D2C037E-30D2-A1F4-BDC4-2CAE60EAD712}"/>
              </a:ext>
            </a:extLst>
          </p:cNvPr>
          <p:cNvSpPr txBox="1"/>
          <p:nvPr/>
        </p:nvSpPr>
        <p:spPr>
          <a:xfrm>
            <a:off x="1347221" y="2403788"/>
            <a:ext cx="1113821" cy="307777"/>
          </a:xfrm>
          <a:prstGeom prst="rect">
            <a:avLst/>
          </a:prstGeom>
          <a:noFill/>
        </p:spPr>
        <p:txBody>
          <a:bodyPr wrap="square" rtlCol="0">
            <a:spAutoFit/>
          </a:bodyPr>
          <a:lstStyle/>
          <a:p>
            <a:pPr algn="ctr"/>
            <a:r>
              <a:rPr lang="nb-NO" dirty="0">
                <a:latin typeface="Nunito Sans" pitchFamily="2" charset="0"/>
              </a:rPr>
              <a:t>BESØK</a:t>
            </a:r>
          </a:p>
        </p:txBody>
      </p:sp>
      <p:sp>
        <p:nvSpPr>
          <p:cNvPr id="24" name="TekstSylinder 23">
            <a:extLst>
              <a:ext uri="{FF2B5EF4-FFF2-40B4-BE49-F238E27FC236}">
                <a16:creationId xmlns:a16="http://schemas.microsoft.com/office/drawing/2014/main" id="{D420127F-D017-D864-A44C-DB892539C153}"/>
              </a:ext>
            </a:extLst>
          </p:cNvPr>
          <p:cNvSpPr txBox="1"/>
          <p:nvPr/>
        </p:nvSpPr>
        <p:spPr>
          <a:xfrm>
            <a:off x="4074317" y="2398243"/>
            <a:ext cx="1113821" cy="307777"/>
          </a:xfrm>
          <a:prstGeom prst="rect">
            <a:avLst/>
          </a:prstGeom>
          <a:noFill/>
        </p:spPr>
        <p:txBody>
          <a:bodyPr wrap="square" rtlCol="0">
            <a:spAutoFit/>
          </a:bodyPr>
          <a:lstStyle/>
          <a:p>
            <a:pPr algn="ctr"/>
            <a:r>
              <a:rPr lang="nb-NO" dirty="0">
                <a:latin typeface="Nunito Sans" pitchFamily="2" charset="0"/>
              </a:rPr>
              <a:t>BESØK</a:t>
            </a:r>
          </a:p>
        </p:txBody>
      </p:sp>
      <p:sp>
        <p:nvSpPr>
          <p:cNvPr id="25" name="TekstSylinder 24">
            <a:extLst>
              <a:ext uri="{FF2B5EF4-FFF2-40B4-BE49-F238E27FC236}">
                <a16:creationId xmlns:a16="http://schemas.microsoft.com/office/drawing/2014/main" id="{8B64FD53-F9CA-CF10-DD03-B918CD5F9B4C}"/>
              </a:ext>
            </a:extLst>
          </p:cNvPr>
          <p:cNvSpPr txBox="1"/>
          <p:nvPr/>
        </p:nvSpPr>
        <p:spPr>
          <a:xfrm>
            <a:off x="6763682" y="2413184"/>
            <a:ext cx="1113821" cy="307777"/>
          </a:xfrm>
          <a:prstGeom prst="rect">
            <a:avLst/>
          </a:prstGeom>
          <a:noFill/>
        </p:spPr>
        <p:txBody>
          <a:bodyPr wrap="square" rtlCol="0">
            <a:spAutoFit/>
          </a:bodyPr>
          <a:lstStyle/>
          <a:p>
            <a:pPr algn="ctr"/>
            <a:r>
              <a:rPr lang="nb-NO" dirty="0">
                <a:latin typeface="Nunito Sans" pitchFamily="2" charset="0"/>
              </a:rPr>
              <a:t>BESØK</a:t>
            </a:r>
          </a:p>
        </p:txBody>
      </p:sp>
      <p:sp>
        <p:nvSpPr>
          <p:cNvPr id="10" name="Google Shape;995;p118">
            <a:extLst>
              <a:ext uri="{FF2B5EF4-FFF2-40B4-BE49-F238E27FC236}">
                <a16:creationId xmlns:a16="http://schemas.microsoft.com/office/drawing/2014/main" id="{38ECFE30-8BB1-8ADF-8BA7-6CBD0667BC53}"/>
              </a:ext>
            </a:extLst>
          </p:cNvPr>
          <p:cNvSpPr txBox="1"/>
          <p:nvPr/>
        </p:nvSpPr>
        <p:spPr>
          <a:xfrm>
            <a:off x="636328" y="1293731"/>
            <a:ext cx="4966334"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b-NO" sz="2200" b="1" dirty="0">
                <a:solidFill>
                  <a:schemeClr val="dk1"/>
                </a:solidFill>
                <a:latin typeface="Nunito Sans"/>
                <a:ea typeface="Nunito Sans"/>
                <a:cs typeface="Nunito Sans"/>
                <a:sym typeface="Nunito Sans"/>
              </a:rPr>
              <a:t>Trafikk til roros.no</a:t>
            </a:r>
          </a:p>
        </p:txBody>
      </p:sp>
      <p:sp>
        <p:nvSpPr>
          <p:cNvPr id="2" name="TekstSylinder 1">
            <a:extLst>
              <a:ext uri="{FF2B5EF4-FFF2-40B4-BE49-F238E27FC236}">
                <a16:creationId xmlns:a16="http://schemas.microsoft.com/office/drawing/2014/main" id="{64224338-E4F6-C1A5-00A2-B12196C40007}"/>
              </a:ext>
            </a:extLst>
          </p:cNvPr>
          <p:cNvSpPr txBox="1"/>
          <p:nvPr/>
        </p:nvSpPr>
        <p:spPr>
          <a:xfrm>
            <a:off x="1274796" y="2818497"/>
            <a:ext cx="1208200" cy="307777"/>
          </a:xfrm>
          <a:prstGeom prst="rect">
            <a:avLst/>
          </a:prstGeom>
          <a:noFill/>
        </p:spPr>
        <p:txBody>
          <a:bodyPr wrap="square" rtlCol="0">
            <a:spAutoFit/>
          </a:bodyPr>
          <a:lstStyle/>
          <a:p>
            <a:pPr algn="ctr"/>
            <a:r>
              <a:rPr lang="nb-NO" dirty="0"/>
              <a:t>+10%</a:t>
            </a:r>
          </a:p>
        </p:txBody>
      </p:sp>
      <p:sp>
        <p:nvSpPr>
          <p:cNvPr id="5" name="TekstSylinder 4">
            <a:extLst>
              <a:ext uri="{FF2B5EF4-FFF2-40B4-BE49-F238E27FC236}">
                <a16:creationId xmlns:a16="http://schemas.microsoft.com/office/drawing/2014/main" id="{4D1738CE-EBF3-5D22-528D-E4C62EAB650D}"/>
              </a:ext>
            </a:extLst>
          </p:cNvPr>
          <p:cNvSpPr txBox="1"/>
          <p:nvPr/>
        </p:nvSpPr>
        <p:spPr>
          <a:xfrm>
            <a:off x="3967900" y="2835684"/>
            <a:ext cx="1208200" cy="307777"/>
          </a:xfrm>
          <a:prstGeom prst="rect">
            <a:avLst/>
          </a:prstGeom>
          <a:noFill/>
        </p:spPr>
        <p:txBody>
          <a:bodyPr wrap="square" rtlCol="0">
            <a:spAutoFit/>
          </a:bodyPr>
          <a:lstStyle/>
          <a:p>
            <a:pPr algn="ctr"/>
            <a:r>
              <a:rPr lang="nb-NO" dirty="0"/>
              <a:t>+37%</a:t>
            </a:r>
          </a:p>
        </p:txBody>
      </p:sp>
      <p:sp>
        <p:nvSpPr>
          <p:cNvPr id="11" name="TekstSylinder 10">
            <a:extLst>
              <a:ext uri="{FF2B5EF4-FFF2-40B4-BE49-F238E27FC236}">
                <a16:creationId xmlns:a16="http://schemas.microsoft.com/office/drawing/2014/main" id="{8ADB9C59-B4A2-E3FE-0D14-B81CA41C2A9B}"/>
              </a:ext>
            </a:extLst>
          </p:cNvPr>
          <p:cNvSpPr txBox="1"/>
          <p:nvPr/>
        </p:nvSpPr>
        <p:spPr>
          <a:xfrm>
            <a:off x="6716492" y="2844433"/>
            <a:ext cx="1208200" cy="307777"/>
          </a:xfrm>
          <a:prstGeom prst="rect">
            <a:avLst/>
          </a:prstGeom>
          <a:noFill/>
        </p:spPr>
        <p:txBody>
          <a:bodyPr wrap="square" rtlCol="0">
            <a:spAutoFit/>
          </a:bodyPr>
          <a:lstStyle/>
          <a:p>
            <a:pPr algn="ctr"/>
            <a:r>
              <a:rPr lang="nb-NO" dirty="0"/>
              <a:t>-26%</a:t>
            </a:r>
          </a:p>
        </p:txBody>
      </p:sp>
    </p:spTree>
    <p:extLst>
      <p:ext uri="{BB962C8B-B14F-4D97-AF65-F5344CB8AC3E}">
        <p14:creationId xmlns:p14="http://schemas.microsoft.com/office/powerpoint/2010/main" val="12477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V</a:t>
            </a:r>
            <a:r>
              <a:rPr lang="en" sz="3200" b="1" dirty="0">
                <a:solidFill>
                  <a:schemeClr val="bg2">
                    <a:lumMod val="75000"/>
                  </a:schemeClr>
                </a:solidFill>
                <a:latin typeface="Proxima Nova"/>
                <a:ea typeface="Proxima Nova"/>
                <a:cs typeface="Proxima Nova"/>
                <a:sym typeface="Proxima Nova"/>
              </a:rPr>
              <a:t>isninger topp 10 – Q3 2024</a:t>
            </a:r>
            <a:endParaRPr sz="3200" b="1" dirty="0">
              <a:solidFill>
                <a:schemeClr val="bg2">
                  <a:lumMod val="75000"/>
                </a:schemeClr>
              </a:solidFill>
              <a:latin typeface="Proxima Nova"/>
              <a:ea typeface="Proxima Nova"/>
              <a:cs typeface="Proxima Nova"/>
              <a:sym typeface="Proxima Nova"/>
            </a:endParaRPr>
          </a:p>
        </p:txBody>
      </p:sp>
      <p:pic>
        <p:nvPicPr>
          <p:cNvPr id="3" name="Bilde 2">
            <a:extLst>
              <a:ext uri="{FF2B5EF4-FFF2-40B4-BE49-F238E27FC236}">
                <a16:creationId xmlns:a16="http://schemas.microsoft.com/office/drawing/2014/main" id="{5776AFF7-D732-995A-DC5F-64369537379E}"/>
              </a:ext>
            </a:extLst>
          </p:cNvPr>
          <p:cNvPicPr>
            <a:picLocks noChangeAspect="1"/>
          </p:cNvPicPr>
          <p:nvPr/>
        </p:nvPicPr>
        <p:blipFill>
          <a:blip r:embed="rId3"/>
          <a:srcRect l="25893" t="26531" r="3303"/>
          <a:stretch/>
        </p:blipFill>
        <p:spPr>
          <a:xfrm>
            <a:off x="832756" y="930727"/>
            <a:ext cx="7478487" cy="4074031"/>
          </a:xfrm>
          <a:prstGeom prst="rect">
            <a:avLst/>
          </a:prstGeom>
        </p:spPr>
      </p:pic>
      <p:sp>
        <p:nvSpPr>
          <p:cNvPr id="5" name="TekstSylinder 4">
            <a:extLst>
              <a:ext uri="{FF2B5EF4-FFF2-40B4-BE49-F238E27FC236}">
                <a16:creationId xmlns:a16="http://schemas.microsoft.com/office/drawing/2014/main" id="{127536C7-4D1D-15EC-588E-D36BACC607B6}"/>
              </a:ext>
            </a:extLst>
          </p:cNvPr>
          <p:cNvSpPr txBox="1"/>
          <p:nvPr/>
        </p:nvSpPr>
        <p:spPr>
          <a:xfrm>
            <a:off x="2013330" y="1862964"/>
            <a:ext cx="819675" cy="369332"/>
          </a:xfrm>
          <a:prstGeom prst="rect">
            <a:avLst/>
          </a:prstGeom>
          <a:noFill/>
        </p:spPr>
        <p:txBody>
          <a:bodyPr wrap="square" rtlCol="0">
            <a:spAutoFit/>
          </a:bodyPr>
          <a:lstStyle/>
          <a:p>
            <a:r>
              <a:rPr lang="nb-NO" sz="1800" b="1" dirty="0">
                <a:solidFill>
                  <a:srgbClr val="00B050"/>
                </a:solidFill>
              </a:rPr>
              <a:t>+10% </a:t>
            </a:r>
          </a:p>
        </p:txBody>
      </p:sp>
      <p:sp>
        <p:nvSpPr>
          <p:cNvPr id="6" name="Pil: høyre 5">
            <a:extLst>
              <a:ext uri="{FF2B5EF4-FFF2-40B4-BE49-F238E27FC236}">
                <a16:creationId xmlns:a16="http://schemas.microsoft.com/office/drawing/2014/main" id="{D853F95D-3F8A-7D35-32F0-0DA382A74010}"/>
              </a:ext>
            </a:extLst>
          </p:cNvPr>
          <p:cNvSpPr/>
          <p:nvPr/>
        </p:nvSpPr>
        <p:spPr>
          <a:xfrm>
            <a:off x="2780776" y="2023138"/>
            <a:ext cx="256339" cy="669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2484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4A4E13EC-B63C-91C8-E33B-F1521039F2EF}"/>
            </a:ext>
          </a:extLst>
        </p:cNvPr>
        <p:cNvGrpSpPr/>
        <p:nvPr/>
      </p:nvGrpSpPr>
      <p:grpSpPr>
        <a:xfrm>
          <a:off x="0" y="0"/>
          <a:ext cx="0" cy="0"/>
          <a:chOff x="0" y="0"/>
          <a:chExt cx="0" cy="0"/>
        </a:xfrm>
      </p:grpSpPr>
      <p:cxnSp>
        <p:nvCxnSpPr>
          <p:cNvPr id="64" name="Google Shape;64;p14">
            <a:extLst>
              <a:ext uri="{FF2B5EF4-FFF2-40B4-BE49-F238E27FC236}">
                <a16:creationId xmlns:a16="http://schemas.microsoft.com/office/drawing/2014/main" id="{972B1348-D438-1A23-D333-8C87113FD3EB}"/>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166B503F-155A-1C92-92AA-3E22F173B97F}"/>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V</a:t>
            </a:r>
            <a:r>
              <a:rPr lang="en" sz="3200" b="1" dirty="0">
                <a:solidFill>
                  <a:schemeClr val="bg2">
                    <a:lumMod val="75000"/>
                  </a:schemeClr>
                </a:solidFill>
                <a:latin typeface="Proxima Nova"/>
                <a:ea typeface="Proxima Nova"/>
                <a:cs typeface="Proxima Nova"/>
                <a:sym typeface="Proxima Nova"/>
              </a:rPr>
              <a:t>isninger topp 10 – Q3 2023</a:t>
            </a:r>
            <a:endParaRPr sz="3200" b="1" dirty="0">
              <a:solidFill>
                <a:schemeClr val="bg2">
                  <a:lumMod val="75000"/>
                </a:schemeClr>
              </a:solidFill>
              <a:latin typeface="Proxima Nova"/>
              <a:ea typeface="Proxima Nova"/>
              <a:cs typeface="Proxima Nova"/>
              <a:sym typeface="Proxima Nova"/>
            </a:endParaRPr>
          </a:p>
        </p:txBody>
      </p:sp>
      <p:pic>
        <p:nvPicPr>
          <p:cNvPr id="4" name="Bilde 3">
            <a:extLst>
              <a:ext uri="{FF2B5EF4-FFF2-40B4-BE49-F238E27FC236}">
                <a16:creationId xmlns:a16="http://schemas.microsoft.com/office/drawing/2014/main" id="{F4496377-C9B1-C01C-45CF-3817CC8A0F68}"/>
              </a:ext>
            </a:extLst>
          </p:cNvPr>
          <p:cNvPicPr>
            <a:picLocks noChangeAspect="1"/>
          </p:cNvPicPr>
          <p:nvPr/>
        </p:nvPicPr>
        <p:blipFill>
          <a:blip r:embed="rId3"/>
          <a:srcRect l="26339" t="26020" r="6161"/>
          <a:stretch/>
        </p:blipFill>
        <p:spPr>
          <a:xfrm>
            <a:off x="914400" y="929384"/>
            <a:ext cx="7111093" cy="4091700"/>
          </a:xfrm>
          <a:prstGeom prst="rect">
            <a:avLst/>
          </a:prstGeom>
        </p:spPr>
      </p:pic>
    </p:spTree>
    <p:extLst>
      <p:ext uri="{BB962C8B-B14F-4D97-AF65-F5344CB8AC3E}">
        <p14:creationId xmlns:p14="http://schemas.microsoft.com/office/powerpoint/2010/main" val="75962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69A77B71-16BA-5298-B6D6-C47FC656D5E1}"/>
            </a:ext>
          </a:extLst>
        </p:cNvPr>
        <p:cNvGrpSpPr/>
        <p:nvPr/>
      </p:nvGrpSpPr>
      <p:grpSpPr>
        <a:xfrm>
          <a:off x="0" y="0"/>
          <a:ext cx="0" cy="0"/>
          <a:chOff x="0" y="0"/>
          <a:chExt cx="0" cy="0"/>
        </a:xfrm>
      </p:grpSpPr>
      <p:cxnSp>
        <p:nvCxnSpPr>
          <p:cNvPr id="64" name="Google Shape;64;p14">
            <a:extLst>
              <a:ext uri="{FF2B5EF4-FFF2-40B4-BE49-F238E27FC236}">
                <a16:creationId xmlns:a16="http://schemas.microsoft.com/office/drawing/2014/main" id="{B1048AB1-63C6-316D-901C-C21B6B170202}"/>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63244401-6FC2-C3BF-9B07-538686C856DF}"/>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Kilder </a:t>
            </a:r>
            <a:r>
              <a:rPr lang="en" sz="3200" b="1" dirty="0">
                <a:solidFill>
                  <a:schemeClr val="bg2">
                    <a:lumMod val="75000"/>
                  </a:schemeClr>
                </a:solidFill>
                <a:latin typeface="Proxima Nova"/>
                <a:ea typeface="Proxima Nova"/>
                <a:cs typeface="Proxima Nova"/>
                <a:sym typeface="Proxima Nova"/>
              </a:rPr>
              <a:t>– Q3 2024</a:t>
            </a:r>
            <a:endParaRPr sz="3200" b="1" dirty="0">
              <a:solidFill>
                <a:schemeClr val="bg2">
                  <a:lumMod val="75000"/>
                </a:schemeClr>
              </a:solidFill>
              <a:latin typeface="Proxima Nova"/>
              <a:ea typeface="Proxima Nova"/>
              <a:cs typeface="Proxima Nova"/>
              <a:sym typeface="Proxima Nova"/>
            </a:endParaRPr>
          </a:p>
        </p:txBody>
      </p:sp>
      <p:pic>
        <p:nvPicPr>
          <p:cNvPr id="3" name="Bilde 2">
            <a:extLst>
              <a:ext uri="{FF2B5EF4-FFF2-40B4-BE49-F238E27FC236}">
                <a16:creationId xmlns:a16="http://schemas.microsoft.com/office/drawing/2014/main" id="{3046A502-B78C-D017-A74A-0D170E3CF1EE}"/>
              </a:ext>
            </a:extLst>
          </p:cNvPr>
          <p:cNvPicPr>
            <a:picLocks noChangeAspect="1"/>
          </p:cNvPicPr>
          <p:nvPr/>
        </p:nvPicPr>
        <p:blipFill>
          <a:blip r:embed="rId3"/>
          <a:srcRect l="24553" t="26700" r="8036" b="2041"/>
          <a:stretch/>
        </p:blipFill>
        <p:spPr>
          <a:xfrm>
            <a:off x="1073604" y="1036864"/>
            <a:ext cx="6996792" cy="3882989"/>
          </a:xfrm>
          <a:prstGeom prst="rect">
            <a:avLst/>
          </a:prstGeom>
        </p:spPr>
      </p:pic>
      <p:sp>
        <p:nvSpPr>
          <p:cNvPr id="4" name="TekstSylinder 3">
            <a:extLst>
              <a:ext uri="{FF2B5EF4-FFF2-40B4-BE49-F238E27FC236}">
                <a16:creationId xmlns:a16="http://schemas.microsoft.com/office/drawing/2014/main" id="{1BF0BC40-3CC7-A562-AA40-9E7394F25976}"/>
              </a:ext>
            </a:extLst>
          </p:cNvPr>
          <p:cNvSpPr txBox="1"/>
          <p:nvPr/>
        </p:nvSpPr>
        <p:spPr>
          <a:xfrm>
            <a:off x="94725" y="2793692"/>
            <a:ext cx="971550" cy="369332"/>
          </a:xfrm>
          <a:prstGeom prst="rect">
            <a:avLst/>
          </a:prstGeom>
          <a:noFill/>
        </p:spPr>
        <p:txBody>
          <a:bodyPr wrap="square" rtlCol="0">
            <a:spAutoFit/>
          </a:bodyPr>
          <a:lstStyle/>
          <a:p>
            <a:r>
              <a:rPr lang="nb-NO" sz="1800" b="1" dirty="0">
                <a:solidFill>
                  <a:srgbClr val="00B050"/>
                </a:solidFill>
              </a:rPr>
              <a:t>+37,5% </a:t>
            </a:r>
          </a:p>
        </p:txBody>
      </p:sp>
      <p:sp>
        <p:nvSpPr>
          <p:cNvPr id="5" name="Pil: høyre 4">
            <a:extLst>
              <a:ext uri="{FF2B5EF4-FFF2-40B4-BE49-F238E27FC236}">
                <a16:creationId xmlns:a16="http://schemas.microsoft.com/office/drawing/2014/main" id="{C9DE143A-99C6-56B5-78AC-7F33A0DF6885}"/>
              </a:ext>
            </a:extLst>
          </p:cNvPr>
          <p:cNvSpPr/>
          <p:nvPr/>
        </p:nvSpPr>
        <p:spPr>
          <a:xfrm>
            <a:off x="1033619" y="2953866"/>
            <a:ext cx="256339" cy="669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6779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620F8E8-AC0B-E1D3-5E17-95BBEDBD21E0}"/>
            </a:ext>
          </a:extLst>
        </p:cNvPr>
        <p:cNvGrpSpPr/>
        <p:nvPr/>
      </p:nvGrpSpPr>
      <p:grpSpPr>
        <a:xfrm>
          <a:off x="0" y="0"/>
          <a:ext cx="0" cy="0"/>
          <a:chOff x="0" y="0"/>
          <a:chExt cx="0" cy="0"/>
        </a:xfrm>
      </p:grpSpPr>
      <p:cxnSp>
        <p:nvCxnSpPr>
          <p:cNvPr id="64" name="Google Shape;64;p14">
            <a:extLst>
              <a:ext uri="{FF2B5EF4-FFF2-40B4-BE49-F238E27FC236}">
                <a16:creationId xmlns:a16="http://schemas.microsoft.com/office/drawing/2014/main" id="{BF2012E8-20A1-CB0C-6203-E1408D56A34F}"/>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D99FA0C4-EAFE-BF8B-2802-754BBCC0BC11}"/>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Kilder </a:t>
            </a:r>
            <a:r>
              <a:rPr lang="en" sz="3200" b="1" dirty="0">
                <a:solidFill>
                  <a:schemeClr val="bg2">
                    <a:lumMod val="75000"/>
                  </a:schemeClr>
                </a:solidFill>
                <a:latin typeface="Proxima Nova"/>
                <a:ea typeface="Proxima Nova"/>
                <a:cs typeface="Proxima Nova"/>
                <a:sym typeface="Proxima Nova"/>
              </a:rPr>
              <a:t>– Q3 2023</a:t>
            </a:r>
            <a:endParaRPr sz="3200" b="1" dirty="0">
              <a:solidFill>
                <a:schemeClr val="bg2">
                  <a:lumMod val="75000"/>
                </a:schemeClr>
              </a:solidFill>
              <a:latin typeface="Proxima Nova"/>
              <a:ea typeface="Proxima Nova"/>
              <a:cs typeface="Proxima Nova"/>
              <a:sym typeface="Proxima Nova"/>
            </a:endParaRPr>
          </a:p>
        </p:txBody>
      </p:sp>
      <p:pic>
        <p:nvPicPr>
          <p:cNvPr id="4" name="Bilde 3">
            <a:extLst>
              <a:ext uri="{FF2B5EF4-FFF2-40B4-BE49-F238E27FC236}">
                <a16:creationId xmlns:a16="http://schemas.microsoft.com/office/drawing/2014/main" id="{E40D30FA-20E7-72C5-15FA-EF3D496C956D}"/>
              </a:ext>
            </a:extLst>
          </p:cNvPr>
          <p:cNvPicPr>
            <a:picLocks noChangeAspect="1"/>
          </p:cNvPicPr>
          <p:nvPr/>
        </p:nvPicPr>
        <p:blipFill>
          <a:blip r:embed="rId3"/>
          <a:srcRect l="24465" t="27211" r="7946" b="2381"/>
          <a:stretch/>
        </p:blipFill>
        <p:spPr>
          <a:xfrm>
            <a:off x="1021972" y="1036639"/>
            <a:ext cx="7100056" cy="3882989"/>
          </a:xfrm>
          <a:prstGeom prst="rect">
            <a:avLst/>
          </a:prstGeom>
        </p:spPr>
      </p:pic>
    </p:spTree>
    <p:extLst>
      <p:ext uri="{BB962C8B-B14F-4D97-AF65-F5344CB8AC3E}">
        <p14:creationId xmlns:p14="http://schemas.microsoft.com/office/powerpoint/2010/main" val="171736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0"/>
            <a:ext cx="9437915"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nb-NO" sz="3200" b="1" dirty="0">
                <a:solidFill>
                  <a:schemeClr val="bg2">
                    <a:lumMod val="75000"/>
                  </a:schemeClr>
                </a:solidFill>
                <a:latin typeface="Proxima Nova"/>
                <a:ea typeface="Proxima Nova"/>
                <a:cs typeface="Proxima Nova"/>
                <a:sym typeface="Proxima Nova"/>
              </a:rPr>
              <a:t>V</a:t>
            </a:r>
            <a:r>
              <a:rPr lang="en" sz="3200" b="1" dirty="0">
                <a:solidFill>
                  <a:schemeClr val="bg2">
                    <a:lumMod val="75000"/>
                  </a:schemeClr>
                </a:solidFill>
                <a:latin typeface="Proxima Nova"/>
                <a:ea typeface="Proxima Nova"/>
                <a:cs typeface="Proxima Nova"/>
                <a:sym typeface="Proxima Nova"/>
              </a:rPr>
              <a:t>isninger Google SC Q3 2024</a:t>
            </a:r>
            <a:endParaRPr sz="3200" b="1" dirty="0">
              <a:solidFill>
                <a:schemeClr val="bg2">
                  <a:lumMod val="75000"/>
                </a:schemeClr>
              </a:solidFill>
              <a:latin typeface="Proxima Nova"/>
              <a:ea typeface="Proxima Nova"/>
              <a:cs typeface="Proxima Nova"/>
              <a:sym typeface="Proxima Nova"/>
            </a:endParaRPr>
          </a:p>
        </p:txBody>
      </p:sp>
      <p:pic>
        <p:nvPicPr>
          <p:cNvPr id="2" name="Bilde 1">
            <a:extLst>
              <a:ext uri="{FF2B5EF4-FFF2-40B4-BE49-F238E27FC236}">
                <a16:creationId xmlns:a16="http://schemas.microsoft.com/office/drawing/2014/main" id="{1FD0293B-D03B-ED5E-AFEF-CB52C809DEDE}"/>
              </a:ext>
            </a:extLst>
          </p:cNvPr>
          <p:cNvPicPr>
            <a:picLocks noChangeAspect="1"/>
          </p:cNvPicPr>
          <p:nvPr/>
        </p:nvPicPr>
        <p:blipFill>
          <a:blip r:embed="rId3"/>
          <a:srcRect l="22857" t="28553" r="4553" b="6462"/>
          <a:stretch/>
        </p:blipFill>
        <p:spPr>
          <a:xfrm>
            <a:off x="525465" y="1101054"/>
            <a:ext cx="8093069" cy="3803744"/>
          </a:xfrm>
          <a:prstGeom prst="rect">
            <a:avLst/>
          </a:prstGeom>
        </p:spPr>
      </p:pic>
    </p:spTree>
    <p:extLst>
      <p:ext uri="{BB962C8B-B14F-4D97-AF65-F5344CB8AC3E}">
        <p14:creationId xmlns:p14="http://schemas.microsoft.com/office/powerpoint/2010/main" val="426574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p14">
            <a:extLst>
              <a:ext uri="{FF2B5EF4-FFF2-40B4-BE49-F238E27FC236}">
                <a16:creationId xmlns:a16="http://schemas.microsoft.com/office/drawing/2014/main" id="{20C562F3-5D81-5EF1-628C-110E9FFEEC4B}"/>
              </a:ext>
            </a:extLst>
          </p:cNvPr>
          <p:cNvSpPr txBox="1"/>
          <p:nvPr/>
        </p:nvSpPr>
        <p:spPr>
          <a:xfrm>
            <a:off x="0" y="0"/>
            <a:ext cx="6549656" cy="7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AFA9"/>
              </a:buClr>
              <a:buFont typeface="Source Sans Pro"/>
              <a:buNone/>
            </a:pPr>
            <a:r>
              <a:rPr lang="en" sz="3200" b="1" dirty="0">
                <a:solidFill>
                  <a:schemeClr val="bg2">
                    <a:lumMod val="75000"/>
                  </a:schemeClr>
                </a:solidFill>
                <a:latin typeface="Proxima Nova"/>
                <a:ea typeface="Proxima Nova"/>
                <a:cs typeface="Proxima Nova"/>
                <a:sym typeface="Proxima Nova"/>
              </a:rPr>
              <a:t>Visninger Google SC Q3 2023</a:t>
            </a:r>
            <a:endParaRPr sz="3200" b="1" dirty="0">
              <a:solidFill>
                <a:schemeClr val="bg2">
                  <a:lumMod val="75000"/>
                </a:schemeClr>
              </a:solidFill>
              <a:latin typeface="Proxima Nova"/>
              <a:ea typeface="Proxima Nova"/>
              <a:cs typeface="Proxima Nova"/>
              <a:sym typeface="Proxima Nova"/>
            </a:endParaRPr>
          </a:p>
        </p:txBody>
      </p:sp>
      <p:cxnSp>
        <p:nvCxnSpPr>
          <p:cNvPr id="5" name="Google Shape;64;p14">
            <a:extLst>
              <a:ext uri="{FF2B5EF4-FFF2-40B4-BE49-F238E27FC236}">
                <a16:creationId xmlns:a16="http://schemas.microsoft.com/office/drawing/2014/main" id="{01E71E8A-2800-67F8-1DD5-DFD961C69991}"/>
              </a:ext>
            </a:extLst>
          </p:cNvPr>
          <p:cNvCxnSpPr/>
          <p:nvPr/>
        </p:nvCxnSpPr>
        <p:spPr>
          <a:xfrm>
            <a:off x="0" y="771075"/>
            <a:ext cx="1161000" cy="0"/>
          </a:xfrm>
          <a:prstGeom prst="straightConnector1">
            <a:avLst/>
          </a:prstGeom>
          <a:noFill/>
          <a:ln w="114300" cap="flat" cmpd="sng">
            <a:solidFill>
              <a:srgbClr val="4A86E8"/>
            </a:solidFill>
            <a:prstDash val="solid"/>
            <a:round/>
            <a:headEnd type="none" w="med" len="med"/>
            <a:tailEnd type="none" w="med" len="med"/>
          </a:ln>
        </p:spPr>
      </p:cxnSp>
      <p:pic>
        <p:nvPicPr>
          <p:cNvPr id="9" name="Bilde 8">
            <a:extLst>
              <a:ext uri="{FF2B5EF4-FFF2-40B4-BE49-F238E27FC236}">
                <a16:creationId xmlns:a16="http://schemas.microsoft.com/office/drawing/2014/main" id="{C6CBCD3F-DA73-1596-27A4-8144E94E3A19}"/>
              </a:ext>
            </a:extLst>
          </p:cNvPr>
          <p:cNvPicPr>
            <a:picLocks noChangeAspect="1"/>
          </p:cNvPicPr>
          <p:nvPr/>
        </p:nvPicPr>
        <p:blipFill>
          <a:blip r:embed="rId2"/>
          <a:srcRect l="22857" t="28553" r="4464" b="6633"/>
          <a:stretch/>
        </p:blipFill>
        <p:spPr>
          <a:xfrm>
            <a:off x="525465" y="1101278"/>
            <a:ext cx="8093069" cy="3789129"/>
          </a:xfrm>
          <a:prstGeom prst="rect">
            <a:avLst/>
          </a:prstGeom>
        </p:spPr>
      </p:pic>
    </p:spTree>
    <p:extLst>
      <p:ext uri="{BB962C8B-B14F-4D97-AF65-F5344CB8AC3E}">
        <p14:creationId xmlns:p14="http://schemas.microsoft.com/office/powerpoint/2010/main" val="32035483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27584</TotalTime>
  <Words>545</Words>
  <Application>Microsoft Office PowerPoint</Application>
  <PresentationFormat>Skjermfremvisning (16:9)</PresentationFormat>
  <Paragraphs>100</Paragraphs>
  <Slides>21</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Nunito Sans</vt:lpstr>
      <vt:lpstr>Abadi</vt:lpstr>
      <vt:lpstr>Arial</vt:lpstr>
      <vt:lpstr>Source Sans Pro</vt:lpstr>
      <vt:lpstr>Proxima Nova</vt:lpstr>
      <vt:lpstr>Simple Light</vt:lpstr>
      <vt:lpstr>Nøkkeltall roros.no Q3 2024</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Kommentar</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Bjørn Marius Narjord</dc:creator>
  <cp:lastModifiedBy>Bjørn Marius Narjord</cp:lastModifiedBy>
  <cp:revision>144</cp:revision>
  <dcterms:modified xsi:type="dcterms:W3CDTF">2024-10-25T11:24:46Z</dcterms:modified>
</cp:coreProperties>
</file>